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png" ContentType="image/png"/>
  <Override PartName="/ppt/media/image58.png" ContentType="image/png"/>
  <Override PartName="/ppt/media/image2.png" ContentType="image/png"/>
  <Override PartName="/ppt/media/image3.jpeg" ContentType="image/jpeg"/>
  <Override PartName="/ppt/media/image4.png" ContentType="image/png"/>
  <Override PartName="/ppt/media/image11.png" ContentType="image/png"/>
  <Override PartName="/ppt/media/image57.jpeg" ContentType="image/jpeg"/>
  <Override PartName="/ppt/media/image5.jpeg" ContentType="image/jpeg"/>
  <Override PartName="/ppt/media/image7.png" ContentType="image/png"/>
  <Override PartName="/ppt/media/image6.png" ContentType="image/png"/>
  <Override PartName="/ppt/media/image34.jpeg" ContentType="image/jpeg"/>
  <Override PartName="/ppt/media/image8.png" ContentType="image/png"/>
  <Override PartName="/ppt/media/image9.jpeg" ContentType="image/jpeg"/>
  <Override PartName="/ppt/media/image51.png" ContentType="image/png"/>
  <Override PartName="/ppt/media/image10.png" ContentType="image/png"/>
  <Override PartName="/ppt/media/image12.png" ContentType="image/png"/>
  <Override PartName="/ppt/media/image18.jpeg" ContentType="image/jpeg"/>
  <Override PartName="/ppt/media/image13.png" ContentType="image/png"/>
  <Override PartName="/ppt/media/image14.jpeg" ContentType="image/jpeg"/>
  <Override PartName="/ppt/media/image29.png" ContentType="image/png"/>
  <Override PartName="/ppt/media/image15.png" ContentType="image/png"/>
  <Override PartName="/ppt/media/image16.png" ContentType="image/png"/>
  <Override PartName="/ppt/media/image17.png" ContentType="image/png"/>
  <Override PartName="/ppt/media/image19.png" ContentType="image/png"/>
  <Override PartName="/ppt/media/image20.png" ContentType="image/png"/>
  <Override PartName="/ppt/media/image40.jpeg" ContentType="image/jpeg"/>
  <Override PartName="/ppt/media/image21.png" ContentType="image/png"/>
  <Override PartName="/ppt/media/image22.jpeg" ContentType="image/jpeg"/>
  <Override PartName="/ppt/media/image64.png" ContentType="image/png"/>
  <Override PartName="/ppt/media/image23.png" ContentType="image/png"/>
  <Override PartName="/ppt/media/image35.wmf" ContentType="image/x-wmf"/>
  <Override PartName="/ppt/media/image24.png" ContentType="image/png"/>
  <Override PartName="/ppt/media/image36.wmf" ContentType="image/x-wmf"/>
  <Override PartName="/ppt/media/image25.jpeg" ContentType="image/jpeg"/>
  <Override PartName="/ppt/media/image27.png" ContentType="image/png"/>
  <Override PartName="/ppt/media/image26.png" ContentType="image/png"/>
  <Override PartName="/ppt/media/image28.png" ContentType="image/png"/>
  <Override PartName="/ppt/media/image53.jpeg" ContentType="image/jpeg"/>
  <Override PartName="/ppt/media/image30.png" ContentType="image/png"/>
  <Override PartName="/ppt/media/image31.jpeg" ContentType="image/jpeg"/>
  <Override PartName="/ppt/media/image42.png" ContentType="image/png"/>
  <Override PartName="/ppt/media/image32.png" ContentType="image/png"/>
  <Override PartName="/ppt/media/image33.png" ContentType="image/png"/>
  <Override PartName="/ppt/media/image48.jpeg" ContentType="image/jpeg"/>
  <Override PartName="/ppt/media/image37.wmf" ContentType="image/x-wmf"/>
  <Override PartName="/ppt/media/image38.png" ContentType="image/png"/>
  <Override PartName="/ppt/media/image39.png" ContentType="image/png"/>
  <Override PartName="/ppt/media/image41.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9.png" ContentType="image/png"/>
  <Override PartName="/ppt/media/image50.png" ContentType="image/png"/>
  <Override PartName="/ppt/media/image52.png" ContentType="image/png"/>
  <Override PartName="/ppt/media/image54.png" ContentType="image/png"/>
  <Override PartName="/ppt/media/image55.png" ContentType="image/png"/>
  <Override PartName="/ppt/media/image56.png" ContentType="image/png"/>
  <Override PartName="/ppt/media/image59.png" ContentType="image/png"/>
  <Override PartName="/ppt/media/image60.png" ContentType="image/png"/>
  <Override PartName="/ppt/media/image61.jpeg" ContentType="image/jpeg"/>
  <Override PartName="/ppt/media/image63.png" ContentType="image/png"/>
  <Override PartName="/ppt/media/image62.png" ContentType="image/png"/>
  <Override PartName="/ppt/media/image65.jpeg" ContentType="image/jpeg"/>
  <Override PartName="/ppt/media/image66.png" ContentType="image/png"/>
  <Override PartName="/ppt/media/image67.png" ContentType="image/png"/>
  <Override PartName="/ppt/media/image68.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0693400" cy="7569200"/>
  <p:notesSz cx="9926638" cy="6797675"/>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2F5A5-F481-416E-BD61-57C2A37A0B1A}" type="doc">
      <dgm:prSet loTypeId="urn:microsoft.com/office/officeart/2005/8/layout/radial3" loCatId="relationship" qsTypeId="urn:microsoft.com/office/officeart/2005/8/quickstyle/simple1" qsCatId="simple" csTypeId="urn:microsoft.com/office/officeart/2005/8/colors/accent3_4" csCatId="accent3" phldr="1"/>
      <dgm:spPr/>
      <dgm:t>
        <a:bodyPr/>
        <a:lstStyle/>
        <a:p>
          <a:endParaRPr lang="fr-FR"/>
        </a:p>
      </dgm:t>
    </dgm:pt>
    <dgm:pt modelId="{B888A92D-1867-4EDF-9AEE-EE85F6609463}">
      <dgm:prSet phldrT="[Texte]" custT="1"/>
      <dgm:spPr/>
      <dgm:t>
        <a:bodyPr/>
        <a:lstStyle/>
        <a:p>
          <a:r>
            <a:rPr lang="fr-FR" sz="1600" dirty="0"/>
            <a:t>LE DÉBROUSSAILLEMENT</a:t>
          </a:r>
        </a:p>
      </dgm:t>
    </dgm:pt>
    <dgm:pt modelId="{41185BA4-F9A2-48D2-BA2E-1C67D7F9267B}" type="parTrans" cxnId="{CE66B2F2-E71C-421D-BA64-558FA6DFF0B7}">
      <dgm:prSet/>
      <dgm:spPr/>
      <dgm:t>
        <a:bodyPr/>
        <a:lstStyle/>
        <a:p>
          <a:endParaRPr lang="fr-FR"/>
        </a:p>
      </dgm:t>
    </dgm:pt>
    <dgm:pt modelId="{491BAB63-0853-4638-8392-35B1A37B9E60}" type="sibTrans" cxnId="{CE66B2F2-E71C-421D-BA64-558FA6DFF0B7}">
      <dgm:prSet/>
      <dgm:spPr/>
      <dgm:t>
        <a:bodyPr/>
        <a:lstStyle/>
        <a:p>
          <a:endParaRPr lang="fr-FR"/>
        </a:p>
      </dgm:t>
    </dgm:pt>
    <dgm:pt modelId="{EE4B6260-0FB4-4242-9DC2-8474DA077101}">
      <dgm:prSet phldrT="[Texte]"/>
      <dgm:spPr/>
      <dgm:t>
        <a:bodyPr/>
        <a:lstStyle/>
        <a:p>
          <a:r>
            <a:rPr lang="fr-FR" dirty="0"/>
            <a:t>Protéger son exploitation</a:t>
          </a:r>
        </a:p>
      </dgm:t>
    </dgm:pt>
    <dgm:pt modelId="{C4A69AD2-97CA-4A98-B1E9-575BFDB72AAD}" type="parTrans" cxnId="{92B0C576-39B0-4DE5-9884-41B64A52D6D4}">
      <dgm:prSet/>
      <dgm:spPr/>
      <dgm:t>
        <a:bodyPr/>
        <a:lstStyle/>
        <a:p>
          <a:endParaRPr lang="fr-FR"/>
        </a:p>
      </dgm:t>
    </dgm:pt>
    <dgm:pt modelId="{F17296D0-C042-4C57-879B-C2FC335A68F0}" type="sibTrans" cxnId="{92B0C576-39B0-4DE5-9884-41B64A52D6D4}">
      <dgm:prSet/>
      <dgm:spPr/>
      <dgm:t>
        <a:bodyPr/>
        <a:lstStyle/>
        <a:p>
          <a:endParaRPr lang="fr-FR"/>
        </a:p>
      </dgm:t>
    </dgm:pt>
    <dgm:pt modelId="{92B3F10B-AC11-4F00-9BCE-0F3902744703}">
      <dgm:prSet phldrT="[Texte]"/>
      <dgm:spPr/>
      <dgm:t>
        <a:bodyPr/>
        <a:lstStyle/>
        <a:p>
          <a:r>
            <a:rPr lang="fr-FR" dirty="0"/>
            <a:t>Protéger les occupants</a:t>
          </a:r>
        </a:p>
      </dgm:t>
    </dgm:pt>
    <dgm:pt modelId="{F3E67E7A-C7FE-436E-BD66-63319BD72EE9}" type="parTrans" cxnId="{2C7BAE3F-03FD-4967-9CEF-DD61DFE07E18}">
      <dgm:prSet/>
      <dgm:spPr/>
      <dgm:t>
        <a:bodyPr/>
        <a:lstStyle/>
        <a:p>
          <a:endParaRPr lang="fr-FR"/>
        </a:p>
      </dgm:t>
    </dgm:pt>
    <dgm:pt modelId="{4954AD3F-E7A3-4AAC-8FF3-601868AEFBD5}" type="sibTrans" cxnId="{2C7BAE3F-03FD-4967-9CEF-DD61DFE07E18}">
      <dgm:prSet/>
      <dgm:spPr/>
      <dgm:t>
        <a:bodyPr/>
        <a:lstStyle/>
        <a:p>
          <a:endParaRPr lang="fr-FR"/>
        </a:p>
      </dgm:t>
    </dgm:pt>
    <dgm:pt modelId="{52D524C7-0640-4C18-B5E5-5B61BEB42926}">
      <dgm:prSet phldrT="[Texte]"/>
      <dgm:spPr/>
      <dgm:t>
        <a:bodyPr/>
        <a:lstStyle/>
        <a:p>
          <a:r>
            <a:rPr lang="fr-FR" dirty="0"/>
            <a:t>Diminuer l’intensité du feu</a:t>
          </a:r>
        </a:p>
      </dgm:t>
    </dgm:pt>
    <dgm:pt modelId="{A8A1BC9B-77A0-4B0A-9AD9-C3C0F53DE3C1}" type="parTrans" cxnId="{A279953E-9325-40CF-9003-CFFA86B95B2A}">
      <dgm:prSet/>
      <dgm:spPr/>
      <dgm:t>
        <a:bodyPr/>
        <a:lstStyle/>
        <a:p>
          <a:endParaRPr lang="fr-FR"/>
        </a:p>
      </dgm:t>
    </dgm:pt>
    <dgm:pt modelId="{B4DBB53A-D8F4-4CB8-9912-67DC60EF37A4}" type="sibTrans" cxnId="{A279953E-9325-40CF-9003-CFFA86B95B2A}">
      <dgm:prSet/>
      <dgm:spPr/>
      <dgm:t>
        <a:bodyPr/>
        <a:lstStyle/>
        <a:p>
          <a:endParaRPr lang="fr-FR"/>
        </a:p>
      </dgm:t>
    </dgm:pt>
    <dgm:pt modelId="{134EE493-68ED-4FBD-B30F-6A113F9DD4CC}">
      <dgm:prSet phldrT="[Texte]"/>
      <dgm:spPr/>
      <dgm:t>
        <a:bodyPr/>
        <a:lstStyle/>
        <a:p>
          <a:r>
            <a:rPr lang="fr-FR" dirty="0"/>
            <a:t>Protéger la forêt</a:t>
          </a:r>
        </a:p>
      </dgm:t>
    </dgm:pt>
    <dgm:pt modelId="{0BDAA16F-D87B-4776-9521-7B6B898AAC91}" type="parTrans" cxnId="{440C9E98-4A3C-4336-9423-3070614DA77E}">
      <dgm:prSet/>
      <dgm:spPr/>
      <dgm:t>
        <a:bodyPr/>
        <a:lstStyle/>
        <a:p>
          <a:endParaRPr lang="fr-FR"/>
        </a:p>
      </dgm:t>
    </dgm:pt>
    <dgm:pt modelId="{58DB2171-F15C-4970-B2E4-3FBC89AB57EB}" type="sibTrans" cxnId="{440C9E98-4A3C-4336-9423-3070614DA77E}">
      <dgm:prSet/>
      <dgm:spPr/>
      <dgm:t>
        <a:bodyPr/>
        <a:lstStyle/>
        <a:p>
          <a:endParaRPr lang="fr-FR"/>
        </a:p>
      </dgm:t>
    </dgm:pt>
    <dgm:pt modelId="{E1521FB9-2D2F-46A2-8D8C-8F9B4A6A3E5E}">
      <dgm:prSet/>
      <dgm:spPr/>
      <dgm:t>
        <a:bodyPr/>
        <a:lstStyle/>
        <a:p>
          <a:r>
            <a:rPr lang="fr-FR" dirty="0"/>
            <a:t>Faciliter les actions de lutte des sapeurs-pompiers</a:t>
          </a:r>
        </a:p>
      </dgm:t>
    </dgm:pt>
    <dgm:pt modelId="{E82C0ED7-AA71-4172-A032-25E1AA103199}" type="parTrans" cxnId="{63FBFDD9-FA6D-44B9-AE97-FAAE8BC64819}">
      <dgm:prSet/>
      <dgm:spPr/>
      <dgm:t>
        <a:bodyPr/>
        <a:lstStyle/>
        <a:p>
          <a:endParaRPr lang="fr-FR"/>
        </a:p>
      </dgm:t>
    </dgm:pt>
    <dgm:pt modelId="{6FDA65A1-5EFB-4A67-92B3-E8B10CAEFDFC}" type="sibTrans" cxnId="{63FBFDD9-FA6D-44B9-AE97-FAAE8BC64819}">
      <dgm:prSet/>
      <dgm:spPr/>
      <dgm:t>
        <a:bodyPr/>
        <a:lstStyle/>
        <a:p>
          <a:endParaRPr lang="fr-FR"/>
        </a:p>
      </dgm:t>
    </dgm:pt>
    <dgm:pt modelId="{7EB25D53-420C-489D-9640-FBAA0C13DC78}">
      <dgm:prSet/>
      <dgm:spPr/>
      <dgm:t>
        <a:bodyPr/>
        <a:lstStyle/>
        <a:p>
          <a:r>
            <a:rPr lang="fr-FR" dirty="0"/>
            <a:t>Sécuriser le travail mené par les sapeurs-pompiers</a:t>
          </a:r>
        </a:p>
      </dgm:t>
    </dgm:pt>
    <dgm:pt modelId="{DA74BB97-A540-4A92-8FC3-563AF758068A}" type="parTrans" cxnId="{AEF93316-27B2-4C9B-83B9-39CF2137E866}">
      <dgm:prSet/>
      <dgm:spPr/>
      <dgm:t>
        <a:bodyPr/>
        <a:lstStyle/>
        <a:p>
          <a:endParaRPr lang="fr-FR"/>
        </a:p>
      </dgm:t>
    </dgm:pt>
    <dgm:pt modelId="{5B771F73-CDB0-40AE-A317-80C107E237C6}" type="sibTrans" cxnId="{AEF93316-27B2-4C9B-83B9-39CF2137E866}">
      <dgm:prSet/>
      <dgm:spPr/>
      <dgm:t>
        <a:bodyPr/>
        <a:lstStyle/>
        <a:p>
          <a:endParaRPr lang="fr-FR"/>
        </a:p>
      </dgm:t>
    </dgm:pt>
    <dgm:pt modelId="{A426661F-983D-4E1D-B319-A12348530403}" type="pres">
      <dgm:prSet presAssocID="{4C72F5A5-F481-416E-BD61-57C2A37A0B1A}" presName="composite" presStyleCnt="0">
        <dgm:presLayoutVars>
          <dgm:chMax val="1"/>
          <dgm:dir/>
          <dgm:resizeHandles val="exact"/>
        </dgm:presLayoutVars>
      </dgm:prSet>
      <dgm:spPr/>
    </dgm:pt>
    <dgm:pt modelId="{B0F1C703-2FB4-4608-A41D-DE76E67FDB61}" type="pres">
      <dgm:prSet presAssocID="{4C72F5A5-F481-416E-BD61-57C2A37A0B1A}" presName="radial" presStyleCnt="0">
        <dgm:presLayoutVars>
          <dgm:animLvl val="ctr"/>
        </dgm:presLayoutVars>
      </dgm:prSet>
      <dgm:spPr/>
    </dgm:pt>
    <dgm:pt modelId="{740A14DD-8B7D-449E-AE08-0371BEACA024}" type="pres">
      <dgm:prSet presAssocID="{B888A92D-1867-4EDF-9AEE-EE85F6609463}" presName="centerShape" presStyleLbl="vennNode1" presStyleIdx="0" presStyleCnt="7" custScaleX="111596" custScaleY="112488"/>
      <dgm:spPr/>
    </dgm:pt>
    <dgm:pt modelId="{DC7C3EF9-30E4-4F27-A6E4-0B340F069E7C}" type="pres">
      <dgm:prSet presAssocID="{EE4B6260-0FB4-4242-9DC2-8474DA077101}" presName="node" presStyleLbl="vennNode1" presStyleIdx="1" presStyleCnt="7" custScaleX="114088" custScaleY="117161">
        <dgm:presLayoutVars>
          <dgm:bulletEnabled val="1"/>
        </dgm:presLayoutVars>
      </dgm:prSet>
      <dgm:spPr/>
    </dgm:pt>
    <dgm:pt modelId="{221D5D2D-48DA-4547-93E6-F6C32DB622A5}" type="pres">
      <dgm:prSet presAssocID="{92B3F10B-AC11-4F00-9BCE-0F3902744703}" presName="node" presStyleLbl="vennNode1" presStyleIdx="2" presStyleCnt="7" custScaleX="113867" custScaleY="111937">
        <dgm:presLayoutVars>
          <dgm:bulletEnabled val="1"/>
        </dgm:presLayoutVars>
      </dgm:prSet>
      <dgm:spPr/>
    </dgm:pt>
    <dgm:pt modelId="{725A85BC-FE49-4450-B42F-4B452BEB7A21}" type="pres">
      <dgm:prSet presAssocID="{52D524C7-0640-4C18-B5E5-5B61BEB42926}" presName="node" presStyleLbl="vennNode1" presStyleIdx="3" presStyleCnt="7" custScaleX="113310" custScaleY="104539">
        <dgm:presLayoutVars>
          <dgm:bulletEnabled val="1"/>
        </dgm:presLayoutVars>
      </dgm:prSet>
      <dgm:spPr/>
    </dgm:pt>
    <dgm:pt modelId="{1AE1CA43-F730-45BA-A45B-3BA71E9B68F0}" type="pres">
      <dgm:prSet presAssocID="{134EE493-68ED-4FBD-B30F-6A113F9DD4CC}" presName="node" presStyleLbl="vennNode1" presStyleIdx="4" presStyleCnt="7" custScaleX="110709" custScaleY="112317">
        <dgm:presLayoutVars>
          <dgm:bulletEnabled val="1"/>
        </dgm:presLayoutVars>
      </dgm:prSet>
      <dgm:spPr/>
    </dgm:pt>
    <dgm:pt modelId="{B3A9000E-C9C0-4BF0-9F13-74A4D2408471}" type="pres">
      <dgm:prSet presAssocID="{E1521FB9-2D2F-46A2-8D8C-8F9B4A6A3E5E}" presName="node" presStyleLbl="vennNode1" presStyleIdx="5" presStyleCnt="7" custScaleX="118617" custScaleY="111396">
        <dgm:presLayoutVars>
          <dgm:bulletEnabled val="1"/>
        </dgm:presLayoutVars>
      </dgm:prSet>
      <dgm:spPr/>
    </dgm:pt>
    <dgm:pt modelId="{C7F81468-2803-4375-8587-0B2D2FAAEC62}" type="pres">
      <dgm:prSet presAssocID="{7EB25D53-420C-489D-9640-FBAA0C13DC78}" presName="node" presStyleLbl="vennNode1" presStyleIdx="6" presStyleCnt="7" custScaleX="125280" custScaleY="121666">
        <dgm:presLayoutVars>
          <dgm:bulletEnabled val="1"/>
        </dgm:presLayoutVars>
      </dgm:prSet>
      <dgm:spPr/>
    </dgm:pt>
  </dgm:ptLst>
  <dgm:cxnLst>
    <dgm:cxn modelId="{AEF93316-27B2-4C9B-83B9-39CF2137E866}" srcId="{B888A92D-1867-4EDF-9AEE-EE85F6609463}" destId="{7EB25D53-420C-489D-9640-FBAA0C13DC78}" srcOrd="5" destOrd="0" parTransId="{DA74BB97-A540-4A92-8FC3-563AF758068A}" sibTransId="{5B771F73-CDB0-40AE-A317-80C107E237C6}"/>
    <dgm:cxn modelId="{BAC5891C-F3F5-4E2C-B50D-E77B7A582727}" type="presOf" srcId="{52D524C7-0640-4C18-B5E5-5B61BEB42926}" destId="{725A85BC-FE49-4450-B42F-4B452BEB7A21}" srcOrd="0" destOrd="0" presId="urn:microsoft.com/office/officeart/2005/8/layout/radial3"/>
    <dgm:cxn modelId="{DE8D3327-9118-40EE-A487-F7F6DCAEC251}" type="presOf" srcId="{4C72F5A5-F481-416E-BD61-57C2A37A0B1A}" destId="{A426661F-983D-4E1D-B319-A12348530403}" srcOrd="0" destOrd="0" presId="urn:microsoft.com/office/officeart/2005/8/layout/radial3"/>
    <dgm:cxn modelId="{A279953E-9325-40CF-9003-CFFA86B95B2A}" srcId="{B888A92D-1867-4EDF-9AEE-EE85F6609463}" destId="{52D524C7-0640-4C18-B5E5-5B61BEB42926}" srcOrd="2" destOrd="0" parTransId="{A8A1BC9B-77A0-4B0A-9AD9-C3C0F53DE3C1}" sibTransId="{B4DBB53A-D8F4-4CB8-9912-67DC60EF37A4}"/>
    <dgm:cxn modelId="{2C7BAE3F-03FD-4967-9CEF-DD61DFE07E18}" srcId="{B888A92D-1867-4EDF-9AEE-EE85F6609463}" destId="{92B3F10B-AC11-4F00-9BCE-0F3902744703}" srcOrd="1" destOrd="0" parTransId="{F3E67E7A-C7FE-436E-BD66-63319BD72EE9}" sibTransId="{4954AD3F-E7A3-4AAC-8FF3-601868AEFBD5}"/>
    <dgm:cxn modelId="{3415844C-444D-4AA5-874F-36326856EB1B}" type="presOf" srcId="{92B3F10B-AC11-4F00-9BCE-0F3902744703}" destId="{221D5D2D-48DA-4547-93E6-F6C32DB622A5}" srcOrd="0" destOrd="0" presId="urn:microsoft.com/office/officeart/2005/8/layout/radial3"/>
    <dgm:cxn modelId="{92B0C576-39B0-4DE5-9884-41B64A52D6D4}" srcId="{B888A92D-1867-4EDF-9AEE-EE85F6609463}" destId="{EE4B6260-0FB4-4242-9DC2-8474DA077101}" srcOrd="0" destOrd="0" parTransId="{C4A69AD2-97CA-4A98-B1E9-575BFDB72AAD}" sibTransId="{F17296D0-C042-4C57-879B-C2FC335A68F0}"/>
    <dgm:cxn modelId="{45C43796-933F-4072-9CCB-F261A097A76E}" type="presOf" srcId="{7EB25D53-420C-489D-9640-FBAA0C13DC78}" destId="{C7F81468-2803-4375-8587-0B2D2FAAEC62}" srcOrd="0" destOrd="0" presId="urn:microsoft.com/office/officeart/2005/8/layout/radial3"/>
    <dgm:cxn modelId="{B6204098-ACBB-4661-AF05-341F12B2CF88}" type="presOf" srcId="{E1521FB9-2D2F-46A2-8D8C-8F9B4A6A3E5E}" destId="{B3A9000E-C9C0-4BF0-9F13-74A4D2408471}" srcOrd="0" destOrd="0" presId="urn:microsoft.com/office/officeart/2005/8/layout/radial3"/>
    <dgm:cxn modelId="{440C9E98-4A3C-4336-9423-3070614DA77E}" srcId="{B888A92D-1867-4EDF-9AEE-EE85F6609463}" destId="{134EE493-68ED-4FBD-B30F-6A113F9DD4CC}" srcOrd="3" destOrd="0" parTransId="{0BDAA16F-D87B-4776-9521-7B6B898AAC91}" sibTransId="{58DB2171-F15C-4970-B2E4-3FBC89AB57EB}"/>
    <dgm:cxn modelId="{48C9A5B5-328D-4D79-8D80-6D9E96C84EB9}" type="presOf" srcId="{B888A92D-1867-4EDF-9AEE-EE85F6609463}" destId="{740A14DD-8B7D-449E-AE08-0371BEACA024}" srcOrd="0" destOrd="0" presId="urn:microsoft.com/office/officeart/2005/8/layout/radial3"/>
    <dgm:cxn modelId="{3AD316BF-D534-492A-97FE-793E3FD55547}" type="presOf" srcId="{EE4B6260-0FB4-4242-9DC2-8474DA077101}" destId="{DC7C3EF9-30E4-4F27-A6E4-0B340F069E7C}" srcOrd="0" destOrd="0" presId="urn:microsoft.com/office/officeart/2005/8/layout/radial3"/>
    <dgm:cxn modelId="{63FBFDD9-FA6D-44B9-AE97-FAAE8BC64819}" srcId="{B888A92D-1867-4EDF-9AEE-EE85F6609463}" destId="{E1521FB9-2D2F-46A2-8D8C-8F9B4A6A3E5E}" srcOrd="4" destOrd="0" parTransId="{E82C0ED7-AA71-4172-A032-25E1AA103199}" sibTransId="{6FDA65A1-5EFB-4A67-92B3-E8B10CAEFDFC}"/>
    <dgm:cxn modelId="{CE66B2F2-E71C-421D-BA64-558FA6DFF0B7}" srcId="{4C72F5A5-F481-416E-BD61-57C2A37A0B1A}" destId="{B888A92D-1867-4EDF-9AEE-EE85F6609463}" srcOrd="0" destOrd="0" parTransId="{41185BA4-F9A2-48D2-BA2E-1C67D7F9267B}" sibTransId="{491BAB63-0853-4638-8392-35B1A37B9E60}"/>
    <dgm:cxn modelId="{253E0FF3-B2AE-413E-8B2F-DBDC3679D81A}" type="presOf" srcId="{134EE493-68ED-4FBD-B30F-6A113F9DD4CC}" destId="{1AE1CA43-F730-45BA-A45B-3BA71E9B68F0}" srcOrd="0" destOrd="0" presId="urn:microsoft.com/office/officeart/2005/8/layout/radial3"/>
    <dgm:cxn modelId="{333554A0-E4CE-4AE4-B114-EFEB73CEBBE2}" type="presParOf" srcId="{A426661F-983D-4E1D-B319-A12348530403}" destId="{B0F1C703-2FB4-4608-A41D-DE76E67FDB61}" srcOrd="0" destOrd="0" presId="urn:microsoft.com/office/officeart/2005/8/layout/radial3"/>
    <dgm:cxn modelId="{2ED64879-E9C6-4BAC-80DF-9DAB2A8FB9C6}" type="presParOf" srcId="{B0F1C703-2FB4-4608-A41D-DE76E67FDB61}" destId="{740A14DD-8B7D-449E-AE08-0371BEACA024}" srcOrd="0" destOrd="0" presId="urn:microsoft.com/office/officeart/2005/8/layout/radial3"/>
    <dgm:cxn modelId="{162D8249-810B-48E6-84C6-7636A262D187}" type="presParOf" srcId="{B0F1C703-2FB4-4608-A41D-DE76E67FDB61}" destId="{DC7C3EF9-30E4-4F27-A6E4-0B340F069E7C}" srcOrd="1" destOrd="0" presId="urn:microsoft.com/office/officeart/2005/8/layout/radial3"/>
    <dgm:cxn modelId="{D01559AD-CFF9-4FA2-908D-CA639952C818}" type="presParOf" srcId="{B0F1C703-2FB4-4608-A41D-DE76E67FDB61}" destId="{221D5D2D-48DA-4547-93E6-F6C32DB622A5}" srcOrd="2" destOrd="0" presId="urn:microsoft.com/office/officeart/2005/8/layout/radial3"/>
    <dgm:cxn modelId="{2B74C4C0-3AD4-4B85-ADFC-5C40C89A8036}" type="presParOf" srcId="{B0F1C703-2FB4-4608-A41D-DE76E67FDB61}" destId="{725A85BC-FE49-4450-B42F-4B452BEB7A21}" srcOrd="3" destOrd="0" presId="urn:microsoft.com/office/officeart/2005/8/layout/radial3"/>
    <dgm:cxn modelId="{5A4C3C08-0712-4B49-A7E4-8667ECB26ABA}" type="presParOf" srcId="{B0F1C703-2FB4-4608-A41D-DE76E67FDB61}" destId="{1AE1CA43-F730-45BA-A45B-3BA71E9B68F0}" srcOrd="4" destOrd="0" presId="urn:microsoft.com/office/officeart/2005/8/layout/radial3"/>
    <dgm:cxn modelId="{550C3792-B276-4E7A-9C27-AFBB665D1B7C}" type="presParOf" srcId="{B0F1C703-2FB4-4608-A41D-DE76E67FDB61}" destId="{B3A9000E-C9C0-4BF0-9F13-74A4D2408471}" srcOrd="5" destOrd="0" presId="urn:microsoft.com/office/officeart/2005/8/layout/radial3"/>
    <dgm:cxn modelId="{D4A41398-A8DC-434C-A5F5-786A7E303D6E}" type="presParOf" srcId="{B0F1C703-2FB4-4608-A41D-DE76E67FDB61}" destId="{C7F81468-2803-4375-8587-0B2D2FAAEC62}" srcOrd="6"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A14DD-8B7D-449E-AE08-0371BEACA024}">
      <dsp:nvSpPr>
        <dsp:cNvPr id="0" name=""/>
        <dsp:cNvSpPr/>
      </dsp:nvSpPr>
      <dsp:spPr>
        <a:xfrm>
          <a:off x="1904495" y="879490"/>
          <a:ext cx="2844666" cy="2867404"/>
        </a:xfrm>
        <a:prstGeom prst="ellipse">
          <a:avLst/>
        </a:prstGeom>
        <a:solidFill>
          <a:schemeClr val="accent3">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LE DÉBROUSSAILLEMENT</a:t>
          </a:r>
        </a:p>
      </dsp:txBody>
      <dsp:txXfrm>
        <a:off x="2321087" y="1299412"/>
        <a:ext cx="2011482" cy="2027560"/>
      </dsp:txXfrm>
    </dsp:sp>
    <dsp:sp modelId="{DC7C3EF9-30E4-4F27-A6E4-0B340F069E7C}">
      <dsp:nvSpPr>
        <dsp:cNvPr id="0" name=""/>
        <dsp:cNvSpPr/>
      </dsp:nvSpPr>
      <dsp:spPr>
        <a:xfrm>
          <a:off x="2599781" y="-93472"/>
          <a:ext cx="1454094" cy="1493261"/>
        </a:xfrm>
        <a:prstGeom prst="ellipse">
          <a:avLst/>
        </a:prstGeom>
        <a:solidFill>
          <a:schemeClr val="accent3">
            <a:shade val="80000"/>
            <a:alpha val="50000"/>
            <a:hueOff val="80101"/>
            <a:satOff val="-1116"/>
            <a:lumOff val="9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Protéger son exploitation</a:t>
          </a:r>
        </a:p>
      </dsp:txBody>
      <dsp:txXfrm>
        <a:off x="2812728" y="125211"/>
        <a:ext cx="1028200" cy="1055895"/>
      </dsp:txXfrm>
    </dsp:sp>
    <dsp:sp modelId="{221D5D2D-48DA-4547-93E6-F6C32DB622A5}">
      <dsp:nvSpPr>
        <dsp:cNvPr id="0" name=""/>
        <dsp:cNvSpPr/>
      </dsp:nvSpPr>
      <dsp:spPr>
        <a:xfrm>
          <a:off x="4038821" y="769836"/>
          <a:ext cx="1451278" cy="1426679"/>
        </a:xfrm>
        <a:prstGeom prst="ellipse">
          <a:avLst/>
        </a:prstGeom>
        <a:solidFill>
          <a:schemeClr val="accent3">
            <a:shade val="80000"/>
            <a:alpha val="50000"/>
            <a:hueOff val="160202"/>
            <a:satOff val="-2232"/>
            <a:lumOff val="191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Protéger les occupants</a:t>
          </a:r>
        </a:p>
      </dsp:txBody>
      <dsp:txXfrm>
        <a:off x="4251356" y="978768"/>
        <a:ext cx="1026208" cy="1008815"/>
      </dsp:txXfrm>
    </dsp:sp>
    <dsp:sp modelId="{725A85BC-FE49-4450-B42F-4B452BEB7A21}">
      <dsp:nvSpPr>
        <dsp:cNvPr id="0" name=""/>
        <dsp:cNvSpPr/>
      </dsp:nvSpPr>
      <dsp:spPr>
        <a:xfrm>
          <a:off x="4042371" y="2477015"/>
          <a:ext cx="1444178" cy="1332389"/>
        </a:xfrm>
        <a:prstGeom prst="ellipse">
          <a:avLst/>
        </a:prstGeom>
        <a:solidFill>
          <a:schemeClr val="accent3">
            <a:shade val="80000"/>
            <a:alpha val="50000"/>
            <a:hueOff val="240303"/>
            <a:satOff val="-3348"/>
            <a:lumOff val="287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Diminuer l’intensité du feu</a:t>
          </a:r>
        </a:p>
      </dsp:txBody>
      <dsp:txXfrm>
        <a:off x="4253866" y="2672139"/>
        <a:ext cx="1021188" cy="942141"/>
      </dsp:txXfrm>
    </dsp:sp>
    <dsp:sp modelId="{1AE1CA43-F730-45BA-A45B-3BA71E9B68F0}">
      <dsp:nvSpPr>
        <dsp:cNvPr id="0" name=""/>
        <dsp:cNvSpPr/>
      </dsp:nvSpPr>
      <dsp:spPr>
        <a:xfrm>
          <a:off x="2621314" y="3257466"/>
          <a:ext cx="1411028" cy="1431522"/>
        </a:xfrm>
        <a:prstGeom prst="ellipse">
          <a:avLst/>
        </a:prstGeom>
        <a:solidFill>
          <a:schemeClr val="accent3">
            <a:shade val="80000"/>
            <a:alpha val="50000"/>
            <a:hueOff val="240303"/>
            <a:satOff val="-3348"/>
            <a:lumOff val="287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Protéger la forêt</a:t>
          </a:r>
        </a:p>
      </dsp:txBody>
      <dsp:txXfrm>
        <a:off x="2827954" y="3467108"/>
        <a:ext cx="997748" cy="1012238"/>
      </dsp:txXfrm>
    </dsp:sp>
    <dsp:sp modelId="{B3A9000E-C9C0-4BF0-9F13-74A4D2408471}">
      <dsp:nvSpPr>
        <dsp:cNvPr id="0" name=""/>
        <dsp:cNvSpPr/>
      </dsp:nvSpPr>
      <dsp:spPr>
        <a:xfrm>
          <a:off x="1133287" y="2433318"/>
          <a:ext cx="1511818" cy="1419784"/>
        </a:xfrm>
        <a:prstGeom prst="ellipse">
          <a:avLst/>
        </a:prstGeom>
        <a:solidFill>
          <a:schemeClr val="accent3">
            <a:shade val="80000"/>
            <a:alpha val="50000"/>
            <a:hueOff val="160202"/>
            <a:satOff val="-2232"/>
            <a:lumOff val="191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Faciliter les actions de lutte des sapeurs-pompiers</a:t>
          </a:r>
        </a:p>
      </dsp:txBody>
      <dsp:txXfrm>
        <a:off x="1354688" y="2641241"/>
        <a:ext cx="1069016" cy="1003938"/>
      </dsp:txXfrm>
    </dsp:sp>
    <dsp:sp modelId="{C7F81468-2803-4375-8587-0B2D2FAAEC62}">
      <dsp:nvSpPr>
        <dsp:cNvPr id="0" name=""/>
        <dsp:cNvSpPr/>
      </dsp:nvSpPr>
      <dsp:spPr>
        <a:xfrm>
          <a:off x="1090826" y="707836"/>
          <a:ext cx="1596741" cy="1550679"/>
        </a:xfrm>
        <a:prstGeom prst="ellipse">
          <a:avLst/>
        </a:prstGeom>
        <a:solidFill>
          <a:schemeClr val="accent3">
            <a:shade val="80000"/>
            <a:alpha val="50000"/>
            <a:hueOff val="80101"/>
            <a:satOff val="-1116"/>
            <a:lumOff val="9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Sécuriser le travail mené par les sapeurs-pompiers</a:t>
          </a:r>
        </a:p>
      </dsp:txBody>
      <dsp:txXfrm>
        <a:off x="1324663" y="934928"/>
        <a:ext cx="1129067" cy="109649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buNone/>
            </a:pPr>
            <a:r>
              <a:rPr b="0" lang="fr-FR" sz="4400" spc="-1" strike="noStrike">
                <a:latin typeface="Arial"/>
              </a:rPr>
              <a:t>Cliquez pour déplacer la diapo</a:t>
            </a:r>
            <a:endParaRPr b="0" lang="fr-FR" sz="4400" spc="-1" strike="noStrike">
              <a:latin typeface="Arial"/>
            </a:endParaRPr>
          </a:p>
        </p:txBody>
      </p:sp>
      <p:sp>
        <p:nvSpPr>
          <p:cNvPr id="9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fr-FR" sz="2000" spc="-1" strike="noStrike">
                <a:latin typeface="Arial"/>
              </a:rPr>
              <a:t>Cliquez pour modifier le format des notes</a:t>
            </a:r>
            <a:endParaRPr b="0" lang="fr-FR" sz="2000" spc="-1" strike="noStrike">
              <a:latin typeface="Arial"/>
            </a:endParaRPr>
          </a:p>
        </p:txBody>
      </p:sp>
      <p:sp>
        <p:nvSpPr>
          <p:cNvPr id="91"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fr-FR" sz="1400" spc="-1" strike="noStrike">
                <a:latin typeface="Times New Roman"/>
              </a:rPr>
              <a:t>&lt;en-tête&gt;</a:t>
            </a:r>
            <a:endParaRPr b="0" lang="fr-FR" sz="1400" spc="-1" strike="noStrike">
              <a:latin typeface="Times New Roman"/>
            </a:endParaRPr>
          </a:p>
        </p:txBody>
      </p:sp>
      <p:sp>
        <p:nvSpPr>
          <p:cNvPr id="92"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algn="r">
              <a:buNone/>
              <a:defRPr b="0" lang="fr-FR" sz="1400" spc="-1" strike="noStrike">
                <a:latin typeface="Times New Roman"/>
              </a:defRPr>
            </a:lvl1pPr>
          </a:lstStyle>
          <a:p>
            <a:pPr algn="r">
              <a:buNone/>
            </a:pPr>
            <a:r>
              <a:rPr b="0" lang="fr-FR" sz="1400" spc="-1" strike="noStrike">
                <a:latin typeface="Times New Roman"/>
              </a:rPr>
              <a:t>&lt;date/heure&gt;</a:t>
            </a:r>
            <a:endParaRPr b="0" lang="fr-FR" sz="1400" spc="-1" strike="noStrike">
              <a:latin typeface="Times New Roman"/>
            </a:endParaRPr>
          </a:p>
        </p:txBody>
      </p:sp>
      <p:sp>
        <p:nvSpPr>
          <p:cNvPr id="93"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a:defRPr b="0" lang="fr-FR" sz="1400" spc="-1" strike="noStrike">
                <a:latin typeface="Times New Roman"/>
              </a:defRPr>
            </a:lvl1pPr>
          </a:lstStyle>
          <a:p>
            <a:r>
              <a:rPr b="0" lang="fr-FR" sz="1400" spc="-1" strike="noStrike">
                <a:latin typeface="Times New Roman"/>
              </a:rPr>
              <a:t>&lt;pied de page&gt;</a:t>
            </a:r>
            <a:endParaRPr b="0" lang="fr-FR" sz="1400" spc="-1" strike="noStrike">
              <a:latin typeface="Times New Roman"/>
            </a:endParaRPr>
          </a:p>
        </p:txBody>
      </p:sp>
      <p:sp>
        <p:nvSpPr>
          <p:cNvPr id="94"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algn="r">
              <a:buNone/>
              <a:defRPr b="0" lang="fr-FR" sz="1400" spc="-1" strike="noStrike">
                <a:latin typeface="Times New Roman"/>
              </a:defRPr>
            </a:lvl1pPr>
          </a:lstStyle>
          <a:p>
            <a:pPr algn="r">
              <a:buNone/>
            </a:pPr>
            <a:fld id="{83835D72-F569-457F-93C8-EC37EFF340CD}"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1"/>
          <p:cNvSpPr>
            <a:spLocks noGrp="1"/>
          </p:cNvSpPr>
          <p:nvPr>
            <p:ph type="sldImg"/>
          </p:nvPr>
        </p:nvSpPr>
        <p:spPr>
          <a:xfrm>
            <a:off x="3164040" y="509760"/>
            <a:ext cx="3597840" cy="2548440"/>
          </a:xfrm>
          <a:prstGeom prst="rect">
            <a:avLst/>
          </a:prstGeom>
          <a:ln w="0">
            <a:noFill/>
          </a:ln>
        </p:spPr>
      </p:sp>
      <p:sp>
        <p:nvSpPr>
          <p:cNvPr id="371"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72"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EC11F9E4-C46D-4FF1-B579-395BC05EF112}"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sldImg"/>
          </p:nvPr>
        </p:nvSpPr>
        <p:spPr>
          <a:xfrm>
            <a:off x="3164040" y="509760"/>
            <a:ext cx="3597840" cy="2548440"/>
          </a:xfrm>
          <a:prstGeom prst="rect">
            <a:avLst/>
          </a:prstGeom>
          <a:ln w="0">
            <a:noFill/>
          </a:ln>
        </p:spPr>
      </p:sp>
      <p:sp>
        <p:nvSpPr>
          <p:cNvPr id="398"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99"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tabLst>
                <a:tab algn="l" pos="0"/>
              </a:tabLst>
            </a:pPr>
            <a:fld id="{5BFD5A06-06A2-4948-8781-72527981F5D4}" type="slidenum">
              <a:rPr b="0" lang="fr-FR" sz="1100" spc="-1" strike="noStrike">
                <a:solidFill>
                  <a:srgbClr val="000000"/>
                </a:solidFill>
                <a:latin typeface="Calibri"/>
                <a:ea typeface="+mn-ea"/>
              </a:rPr>
              <a:t>&lt;numéro&gt;</a:t>
            </a:fld>
            <a:endParaRPr b="0" lang="fr-FR" sz="11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PlaceHolder 1"/>
          <p:cNvSpPr>
            <a:spLocks noGrp="1"/>
          </p:cNvSpPr>
          <p:nvPr>
            <p:ph type="sldImg"/>
          </p:nvPr>
        </p:nvSpPr>
        <p:spPr>
          <a:xfrm>
            <a:off x="3164040" y="509760"/>
            <a:ext cx="3597840" cy="2548440"/>
          </a:xfrm>
          <a:prstGeom prst="rect">
            <a:avLst/>
          </a:prstGeom>
          <a:ln w="0">
            <a:noFill/>
          </a:ln>
        </p:spPr>
      </p:sp>
      <p:sp>
        <p:nvSpPr>
          <p:cNvPr id="401"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402"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C1F6C3FB-558B-4C8B-8A64-95A38B3CADA4}"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sldImg"/>
          </p:nvPr>
        </p:nvSpPr>
        <p:spPr>
          <a:xfrm>
            <a:off x="3164040" y="509760"/>
            <a:ext cx="3597840" cy="2548440"/>
          </a:xfrm>
          <a:prstGeom prst="rect">
            <a:avLst/>
          </a:prstGeom>
          <a:ln w="0">
            <a:noFill/>
          </a:ln>
        </p:spPr>
      </p:sp>
      <p:sp>
        <p:nvSpPr>
          <p:cNvPr id="404"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405"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3776B08A-91F7-4BA5-B8B1-EAD031DB070B}"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sldImg"/>
          </p:nvPr>
        </p:nvSpPr>
        <p:spPr>
          <a:xfrm>
            <a:off x="3164040" y="509760"/>
            <a:ext cx="3597840" cy="2548440"/>
          </a:xfrm>
          <a:prstGeom prst="rect">
            <a:avLst/>
          </a:prstGeom>
          <a:ln w="0">
            <a:noFill/>
          </a:ln>
        </p:spPr>
      </p:sp>
      <p:sp>
        <p:nvSpPr>
          <p:cNvPr id="407"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408"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C1FC6816-A44D-4A99-9666-E7B80AB467DC}"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sldImg"/>
          </p:nvPr>
        </p:nvSpPr>
        <p:spPr>
          <a:xfrm>
            <a:off x="3164040" y="509760"/>
            <a:ext cx="3597840" cy="2548440"/>
          </a:xfrm>
          <a:prstGeom prst="rect">
            <a:avLst/>
          </a:prstGeom>
          <a:ln w="0">
            <a:noFill/>
          </a:ln>
        </p:spPr>
      </p:sp>
      <p:sp>
        <p:nvSpPr>
          <p:cNvPr id="410"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411"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B5F47306-729B-45E8-B038-55AA621D5DEA}"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Img"/>
          </p:nvPr>
        </p:nvSpPr>
        <p:spPr>
          <a:xfrm>
            <a:off x="3164040" y="509760"/>
            <a:ext cx="3597840" cy="2548440"/>
          </a:xfrm>
          <a:prstGeom prst="rect">
            <a:avLst/>
          </a:prstGeom>
          <a:ln w="0">
            <a:noFill/>
          </a:ln>
        </p:spPr>
      </p:sp>
      <p:sp>
        <p:nvSpPr>
          <p:cNvPr id="413"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414"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19B8D63B-624A-4DEE-AAF3-6C20C862DC78}"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sldImg"/>
          </p:nvPr>
        </p:nvSpPr>
        <p:spPr>
          <a:xfrm>
            <a:off x="3164040" y="509760"/>
            <a:ext cx="3597840" cy="2548440"/>
          </a:xfrm>
          <a:prstGeom prst="rect">
            <a:avLst/>
          </a:prstGeom>
          <a:ln w="0">
            <a:noFill/>
          </a:ln>
        </p:spPr>
      </p:sp>
      <p:sp>
        <p:nvSpPr>
          <p:cNvPr id="374"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75"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1D6D6A54-29C8-47BD-9776-CB806BDDF19D}"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sldImg"/>
          </p:nvPr>
        </p:nvSpPr>
        <p:spPr>
          <a:xfrm>
            <a:off x="3164040" y="509760"/>
            <a:ext cx="3597840" cy="2548440"/>
          </a:xfrm>
          <a:prstGeom prst="rect">
            <a:avLst/>
          </a:prstGeom>
          <a:ln w="0">
            <a:noFill/>
          </a:ln>
        </p:spPr>
      </p:sp>
      <p:sp>
        <p:nvSpPr>
          <p:cNvPr id="377"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pPr marL="216000" indent="-216000">
              <a:lnSpc>
                <a:spcPct val="100000"/>
              </a:lnSpc>
              <a:buNone/>
              <a:tabLst>
                <a:tab algn="l" pos="0"/>
              </a:tabLst>
            </a:pPr>
            <a:r>
              <a:rPr b="0" lang="fr-FR" sz="1800" spc="-1" strike="noStrike">
                <a:solidFill>
                  <a:srgbClr val="000000"/>
                </a:solidFill>
                <a:latin typeface="Marianne"/>
              </a:rPr>
              <a:t>Le PCS : le plan communal et intercommunal de sauvegarde (PCS) détermine, en fonction des risques connus, les mesures immédiates de sauvegarde et de protection des personnes, fixe l’organisation nécessaire à la diffusion de l’alerte et des consignes de sécurité, recense les moyens disponibles et définit la mise en œuvre des mesures d’accompagnement et de soutien de la population. </a:t>
            </a:r>
            <a:endParaRPr b="0" lang="fr-FR" sz="1800" spc="-1" strike="noStrike">
              <a:latin typeface="Arial"/>
            </a:endParaRPr>
          </a:p>
        </p:txBody>
      </p:sp>
      <p:sp>
        <p:nvSpPr>
          <p:cNvPr id="378"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3DE7878C-0945-4DD9-B2EC-76E4F989B921}"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sldImg"/>
          </p:nvPr>
        </p:nvSpPr>
        <p:spPr>
          <a:xfrm>
            <a:off x="3164040" y="509760"/>
            <a:ext cx="3597840" cy="2548440"/>
          </a:xfrm>
          <a:prstGeom prst="rect">
            <a:avLst/>
          </a:prstGeom>
          <a:ln w="0">
            <a:noFill/>
          </a:ln>
        </p:spPr>
      </p:sp>
      <p:sp>
        <p:nvSpPr>
          <p:cNvPr id="380"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pPr marL="216000" indent="-216000">
              <a:lnSpc>
                <a:spcPct val="100000"/>
              </a:lnSpc>
              <a:buNone/>
              <a:tabLst>
                <a:tab algn="l" pos="0"/>
              </a:tabLst>
            </a:pPr>
            <a:r>
              <a:rPr b="0" lang="fr-FR" sz="1800" spc="-1" strike="noStrike">
                <a:solidFill>
                  <a:srgbClr val="000000"/>
                </a:solidFill>
                <a:latin typeface="Marianne"/>
              </a:rPr>
              <a:t>Le PCS : le plan communal et intercommunal de sauvegarde (PCS) détermine, en fonction des risques connus, les mesures immédiates de sauvegarde et de protection des personnes, fixe l’organisation nécessaire à la diffusion de l’alerte et des consignes de sécurité, recense les moyens disponibles et définit la mise en œuvre des mesures d’accompagnement et de soutien de la population.</a:t>
            </a:r>
            <a:endParaRPr b="0" lang="fr-FR" sz="1800" spc="-1" strike="noStrike">
              <a:latin typeface="Arial"/>
            </a:endParaRPr>
          </a:p>
          <a:p>
            <a:pPr marL="216000" indent="-216000">
              <a:lnSpc>
                <a:spcPct val="100000"/>
              </a:lnSpc>
              <a:buNone/>
              <a:tabLst>
                <a:tab algn="l" pos="0"/>
              </a:tabLst>
            </a:pPr>
            <a:endParaRPr b="0" lang="fr-FR" sz="1800" spc="-1" strike="noStrike">
              <a:latin typeface="Arial"/>
            </a:endParaRPr>
          </a:p>
          <a:p>
            <a:pPr marL="216000" indent="-216000">
              <a:lnSpc>
                <a:spcPct val="100000"/>
              </a:lnSpc>
              <a:buNone/>
              <a:tabLst>
                <a:tab algn="l" pos="0"/>
              </a:tabLst>
            </a:pPr>
            <a:r>
              <a:rPr b="0" lang="fr-FR" sz="1800" spc="-1" strike="noStrike">
                <a:solidFill>
                  <a:srgbClr val="000000"/>
                </a:solidFill>
                <a:latin typeface="Marianne"/>
              </a:rPr>
              <a:t>Le CPS : Le cahier de prescriptions de sécurité est un dossier regroupant les prescriptions d’information, d’alerte et d’évacuation. Il est élaboré par l’autorité compétente (le Maire ou le Préfet) qui peut être aidé par les services déconcentrés de l’État ainsi que par les services départementaux d’incendie et de secours. Le gestionnaire du terrain de camping est consulté durant cette phase d’élaboration et, une fois les prescriptions de sécurité établies, elles lui sont notifiées. (</a:t>
            </a:r>
            <a:r>
              <a:rPr b="0" i="1" lang="fr-FR" sz="1800" spc="-1" strike="noStrike">
                <a:solidFill>
                  <a:srgbClr val="000000"/>
                </a:solidFill>
                <a:latin typeface="Marianne"/>
              </a:rPr>
              <a:t>Article R. 125-15 du code de l’environnement)</a:t>
            </a:r>
            <a:endParaRPr b="0" lang="fr-FR" sz="1800" spc="-1" strike="noStrike">
              <a:latin typeface="Arial"/>
            </a:endParaRPr>
          </a:p>
        </p:txBody>
      </p:sp>
      <p:sp>
        <p:nvSpPr>
          <p:cNvPr id="381"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E7F16BAA-54ED-4152-B029-0DBCB73C15DD}"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sldImg"/>
          </p:nvPr>
        </p:nvSpPr>
        <p:spPr>
          <a:xfrm>
            <a:off x="3164040" y="509760"/>
            <a:ext cx="3597840" cy="2548440"/>
          </a:xfrm>
          <a:prstGeom prst="rect">
            <a:avLst/>
          </a:prstGeom>
          <a:ln w="0">
            <a:noFill/>
          </a:ln>
        </p:spPr>
      </p:sp>
      <p:sp>
        <p:nvSpPr>
          <p:cNvPr id="383"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84"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FBE02BCC-B317-4FF5-8A55-C7C45D0DE13D}"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sldImg"/>
          </p:nvPr>
        </p:nvSpPr>
        <p:spPr>
          <a:xfrm>
            <a:off x="3164040" y="509760"/>
            <a:ext cx="3597840" cy="2548440"/>
          </a:xfrm>
          <a:prstGeom prst="rect">
            <a:avLst/>
          </a:prstGeom>
          <a:ln w="0">
            <a:noFill/>
          </a:ln>
        </p:spPr>
      </p:sp>
      <p:sp>
        <p:nvSpPr>
          <p:cNvPr id="386"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87"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21B82CC2-468A-41CF-8BDB-683C1DF60737}"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sldImg"/>
          </p:nvPr>
        </p:nvSpPr>
        <p:spPr>
          <a:xfrm>
            <a:off x="3164040" y="509760"/>
            <a:ext cx="3597840" cy="2548440"/>
          </a:xfrm>
          <a:prstGeom prst="rect">
            <a:avLst/>
          </a:prstGeom>
          <a:ln w="0">
            <a:noFill/>
          </a:ln>
        </p:spPr>
      </p:sp>
      <p:sp>
        <p:nvSpPr>
          <p:cNvPr id="389"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90"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tabLst>
                <a:tab algn="l" pos="0"/>
              </a:tabLst>
            </a:pPr>
            <a:fld id="{511D1AE6-F4CF-4976-B2EB-D4ED6E04C027}" type="slidenum">
              <a:rPr b="0" lang="fr-FR" sz="1100" spc="-1" strike="noStrike">
                <a:solidFill>
                  <a:srgbClr val="000000"/>
                </a:solidFill>
                <a:latin typeface="Calibri"/>
                <a:ea typeface="+mn-ea"/>
              </a:rPr>
              <a:t>&lt;numéro&gt;</a:t>
            </a:fld>
            <a:endParaRPr b="0" lang="fr-FR" sz="11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sldImg"/>
          </p:nvPr>
        </p:nvSpPr>
        <p:spPr>
          <a:xfrm>
            <a:off x="3164040" y="509760"/>
            <a:ext cx="3597840" cy="2548440"/>
          </a:xfrm>
          <a:prstGeom prst="rect">
            <a:avLst/>
          </a:prstGeom>
          <a:ln w="0">
            <a:noFill/>
          </a:ln>
        </p:spPr>
      </p:sp>
      <p:sp>
        <p:nvSpPr>
          <p:cNvPr id="392"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93"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49A70540-E6B1-4223-BE4A-42B19948B19A}"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sldImg"/>
          </p:nvPr>
        </p:nvSpPr>
        <p:spPr>
          <a:xfrm>
            <a:off x="3164040" y="509760"/>
            <a:ext cx="3597840" cy="2548440"/>
          </a:xfrm>
          <a:prstGeom prst="rect">
            <a:avLst/>
          </a:prstGeom>
          <a:ln w="0">
            <a:noFill/>
          </a:ln>
        </p:spPr>
      </p:sp>
      <p:sp>
        <p:nvSpPr>
          <p:cNvPr id="395" name="PlaceHolder 2"/>
          <p:cNvSpPr>
            <a:spLocks noGrp="1"/>
          </p:cNvSpPr>
          <p:nvPr>
            <p:ph type="body"/>
          </p:nvPr>
        </p:nvSpPr>
        <p:spPr>
          <a:xfrm>
            <a:off x="993240" y="3229200"/>
            <a:ext cx="7939080" cy="3057120"/>
          </a:xfrm>
          <a:prstGeom prst="rect">
            <a:avLst/>
          </a:prstGeom>
          <a:noFill/>
          <a:ln w="0">
            <a:noFill/>
          </a:ln>
        </p:spPr>
        <p:txBody>
          <a:bodyPr lIns="83880" rIns="83880" tIns="41760" bIns="41760" anchor="t">
            <a:noAutofit/>
          </a:bodyPr>
          <a:p>
            <a:endParaRPr b="0" lang="fr-FR" sz="2000" spc="-1" strike="noStrike">
              <a:latin typeface="Arial"/>
            </a:endParaRPr>
          </a:p>
        </p:txBody>
      </p:sp>
      <p:sp>
        <p:nvSpPr>
          <p:cNvPr id="396" name="TextShape 3"/>
          <p:cNvSpPr/>
          <p:nvPr/>
        </p:nvSpPr>
        <p:spPr>
          <a:xfrm>
            <a:off x="5623560" y="6456960"/>
            <a:ext cx="4299120" cy="338400"/>
          </a:xfrm>
          <a:prstGeom prst="rect">
            <a:avLst/>
          </a:prstGeom>
          <a:noFill/>
          <a:ln w="0">
            <a:noFill/>
          </a:ln>
        </p:spPr>
        <p:style>
          <a:lnRef idx="0"/>
          <a:fillRef idx="0"/>
          <a:effectRef idx="0"/>
          <a:fontRef idx="minor"/>
        </p:style>
        <p:txBody>
          <a:bodyPr lIns="83880" rIns="83880" tIns="41760" bIns="41760" anchor="b">
            <a:noAutofit/>
          </a:bodyPr>
          <a:p>
            <a:pPr algn="r">
              <a:lnSpc>
                <a:spcPct val="100000"/>
              </a:lnSpc>
              <a:buNone/>
            </a:pPr>
            <a:fld id="{38D2026E-C3AE-43ED-BA9C-B10284A85C95}" type="slidenum">
              <a:rPr b="0" lang="fr-FR" sz="1100" spc="-1" strike="noStrike">
                <a:solidFill>
                  <a:srgbClr val="000000"/>
                </a:solidFill>
                <a:latin typeface="+mn-lt"/>
                <a:ea typeface="+mn-ea"/>
              </a:rPr>
              <a:t>&lt;numéro&gt;</a:t>
            </a:fld>
            <a:endParaRPr b="0" lang="fr-FR" sz="11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7" name="PlaceHolder 2"/>
          <p:cNvSpPr>
            <a:spLocks noGrp="1"/>
          </p:cNvSpPr>
          <p:nvPr>
            <p:ph/>
          </p:nvPr>
        </p:nvSpPr>
        <p:spPr>
          <a:xfrm>
            <a:off x="534600" y="1771200"/>
            <a:ext cx="9623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38" name="PlaceHolder 3"/>
          <p:cNvSpPr>
            <a:spLocks noGrp="1"/>
          </p:cNvSpPr>
          <p:nvPr>
            <p:ph/>
          </p:nvPr>
        </p:nvSpPr>
        <p:spPr>
          <a:xfrm>
            <a:off x="534600" y="4064400"/>
            <a:ext cx="962352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40" name="PlaceHolder 2"/>
          <p:cNvSpPr>
            <a:spLocks noGrp="1"/>
          </p:cNvSpPr>
          <p:nvPr>
            <p:ph/>
          </p:nvPr>
        </p:nvSpPr>
        <p:spPr>
          <a:xfrm>
            <a:off x="53460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41" name="PlaceHolder 3"/>
          <p:cNvSpPr>
            <a:spLocks noGrp="1"/>
          </p:cNvSpPr>
          <p:nvPr>
            <p:ph/>
          </p:nvPr>
        </p:nvSpPr>
        <p:spPr>
          <a:xfrm>
            <a:off x="546588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42" name="PlaceHolder 4"/>
          <p:cNvSpPr>
            <a:spLocks noGrp="1"/>
          </p:cNvSpPr>
          <p:nvPr>
            <p:ph/>
          </p:nvPr>
        </p:nvSpPr>
        <p:spPr>
          <a:xfrm>
            <a:off x="53460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43" name="PlaceHolder 5"/>
          <p:cNvSpPr>
            <a:spLocks noGrp="1"/>
          </p:cNvSpPr>
          <p:nvPr>
            <p:ph/>
          </p:nvPr>
        </p:nvSpPr>
        <p:spPr>
          <a:xfrm>
            <a:off x="546588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45" name="PlaceHolder 2"/>
          <p:cNvSpPr>
            <a:spLocks noGrp="1"/>
          </p:cNvSpPr>
          <p:nvPr>
            <p:ph/>
          </p:nvPr>
        </p:nvSpPr>
        <p:spPr>
          <a:xfrm>
            <a:off x="534600" y="17712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46" name="PlaceHolder 3"/>
          <p:cNvSpPr>
            <a:spLocks noGrp="1"/>
          </p:cNvSpPr>
          <p:nvPr>
            <p:ph/>
          </p:nvPr>
        </p:nvSpPr>
        <p:spPr>
          <a:xfrm>
            <a:off x="3788280" y="17712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47" name="PlaceHolder 4"/>
          <p:cNvSpPr>
            <a:spLocks noGrp="1"/>
          </p:cNvSpPr>
          <p:nvPr>
            <p:ph/>
          </p:nvPr>
        </p:nvSpPr>
        <p:spPr>
          <a:xfrm>
            <a:off x="7042320" y="17712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48" name="PlaceHolder 5"/>
          <p:cNvSpPr>
            <a:spLocks noGrp="1"/>
          </p:cNvSpPr>
          <p:nvPr>
            <p:ph/>
          </p:nvPr>
        </p:nvSpPr>
        <p:spPr>
          <a:xfrm>
            <a:off x="534600" y="40644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49" name="PlaceHolder 6"/>
          <p:cNvSpPr>
            <a:spLocks noGrp="1"/>
          </p:cNvSpPr>
          <p:nvPr>
            <p:ph/>
          </p:nvPr>
        </p:nvSpPr>
        <p:spPr>
          <a:xfrm>
            <a:off x="3788280" y="40644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50" name="PlaceHolder 7"/>
          <p:cNvSpPr>
            <a:spLocks noGrp="1"/>
          </p:cNvSpPr>
          <p:nvPr>
            <p:ph/>
          </p:nvPr>
        </p:nvSpPr>
        <p:spPr>
          <a:xfrm>
            <a:off x="7042320" y="4064400"/>
            <a:ext cx="309852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4" name="PlaceHolder 2"/>
          <p:cNvSpPr>
            <a:spLocks noGrp="1"/>
          </p:cNvSpPr>
          <p:nvPr>
            <p:ph type="subTitle"/>
          </p:nvPr>
        </p:nvSpPr>
        <p:spPr>
          <a:xfrm>
            <a:off x="534600" y="1771200"/>
            <a:ext cx="9623520" cy="4389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6" name="PlaceHolder 2"/>
          <p:cNvSpPr>
            <a:spLocks noGrp="1"/>
          </p:cNvSpPr>
          <p:nvPr>
            <p:ph/>
          </p:nvPr>
        </p:nvSpPr>
        <p:spPr>
          <a:xfrm>
            <a:off x="534600" y="1771200"/>
            <a:ext cx="9623520" cy="4389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8" name="PlaceHolder 2"/>
          <p:cNvSpPr>
            <a:spLocks noGrp="1"/>
          </p:cNvSpPr>
          <p:nvPr>
            <p:ph/>
          </p:nvPr>
        </p:nvSpPr>
        <p:spPr>
          <a:xfrm>
            <a:off x="53460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
        <p:nvSpPr>
          <p:cNvPr id="59" name="PlaceHolder 3"/>
          <p:cNvSpPr>
            <a:spLocks noGrp="1"/>
          </p:cNvSpPr>
          <p:nvPr>
            <p:ph/>
          </p:nvPr>
        </p:nvSpPr>
        <p:spPr>
          <a:xfrm>
            <a:off x="546588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534600" y="301680"/>
            <a:ext cx="9623520" cy="58586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3" name="PlaceHolder 2"/>
          <p:cNvSpPr>
            <a:spLocks noGrp="1"/>
          </p:cNvSpPr>
          <p:nvPr>
            <p:ph/>
          </p:nvPr>
        </p:nvSpPr>
        <p:spPr>
          <a:xfrm>
            <a:off x="53460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64" name="PlaceHolder 3"/>
          <p:cNvSpPr>
            <a:spLocks noGrp="1"/>
          </p:cNvSpPr>
          <p:nvPr>
            <p:ph/>
          </p:nvPr>
        </p:nvSpPr>
        <p:spPr>
          <a:xfrm>
            <a:off x="546588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
        <p:nvSpPr>
          <p:cNvPr id="65" name="PlaceHolder 4"/>
          <p:cNvSpPr>
            <a:spLocks noGrp="1"/>
          </p:cNvSpPr>
          <p:nvPr>
            <p:ph/>
          </p:nvPr>
        </p:nvSpPr>
        <p:spPr>
          <a:xfrm>
            <a:off x="53460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6" name="PlaceHolder 2"/>
          <p:cNvSpPr>
            <a:spLocks noGrp="1"/>
          </p:cNvSpPr>
          <p:nvPr>
            <p:ph type="subTitle"/>
          </p:nvPr>
        </p:nvSpPr>
        <p:spPr>
          <a:xfrm>
            <a:off x="534600" y="1771200"/>
            <a:ext cx="9623520" cy="4389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7" name="PlaceHolder 2"/>
          <p:cNvSpPr>
            <a:spLocks noGrp="1"/>
          </p:cNvSpPr>
          <p:nvPr>
            <p:ph/>
          </p:nvPr>
        </p:nvSpPr>
        <p:spPr>
          <a:xfrm>
            <a:off x="53460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
        <p:nvSpPr>
          <p:cNvPr id="68" name="PlaceHolder 3"/>
          <p:cNvSpPr>
            <a:spLocks noGrp="1"/>
          </p:cNvSpPr>
          <p:nvPr>
            <p:ph/>
          </p:nvPr>
        </p:nvSpPr>
        <p:spPr>
          <a:xfrm>
            <a:off x="546588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69" name="PlaceHolder 4"/>
          <p:cNvSpPr>
            <a:spLocks noGrp="1"/>
          </p:cNvSpPr>
          <p:nvPr>
            <p:ph/>
          </p:nvPr>
        </p:nvSpPr>
        <p:spPr>
          <a:xfrm>
            <a:off x="546588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1" name="PlaceHolder 2"/>
          <p:cNvSpPr>
            <a:spLocks noGrp="1"/>
          </p:cNvSpPr>
          <p:nvPr>
            <p:ph/>
          </p:nvPr>
        </p:nvSpPr>
        <p:spPr>
          <a:xfrm>
            <a:off x="53460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72" name="PlaceHolder 3"/>
          <p:cNvSpPr>
            <a:spLocks noGrp="1"/>
          </p:cNvSpPr>
          <p:nvPr>
            <p:ph/>
          </p:nvPr>
        </p:nvSpPr>
        <p:spPr>
          <a:xfrm>
            <a:off x="546588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73" name="PlaceHolder 4"/>
          <p:cNvSpPr>
            <a:spLocks noGrp="1"/>
          </p:cNvSpPr>
          <p:nvPr>
            <p:ph/>
          </p:nvPr>
        </p:nvSpPr>
        <p:spPr>
          <a:xfrm>
            <a:off x="534600" y="4064400"/>
            <a:ext cx="962352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5" name="PlaceHolder 2"/>
          <p:cNvSpPr>
            <a:spLocks noGrp="1"/>
          </p:cNvSpPr>
          <p:nvPr>
            <p:ph/>
          </p:nvPr>
        </p:nvSpPr>
        <p:spPr>
          <a:xfrm>
            <a:off x="534600" y="1771200"/>
            <a:ext cx="9623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76" name="PlaceHolder 3"/>
          <p:cNvSpPr>
            <a:spLocks noGrp="1"/>
          </p:cNvSpPr>
          <p:nvPr>
            <p:ph/>
          </p:nvPr>
        </p:nvSpPr>
        <p:spPr>
          <a:xfrm>
            <a:off x="534600" y="4064400"/>
            <a:ext cx="962352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8" name="PlaceHolder 2"/>
          <p:cNvSpPr>
            <a:spLocks noGrp="1"/>
          </p:cNvSpPr>
          <p:nvPr>
            <p:ph/>
          </p:nvPr>
        </p:nvSpPr>
        <p:spPr>
          <a:xfrm>
            <a:off x="53460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79" name="PlaceHolder 3"/>
          <p:cNvSpPr>
            <a:spLocks noGrp="1"/>
          </p:cNvSpPr>
          <p:nvPr>
            <p:ph/>
          </p:nvPr>
        </p:nvSpPr>
        <p:spPr>
          <a:xfrm>
            <a:off x="546588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80" name="PlaceHolder 4"/>
          <p:cNvSpPr>
            <a:spLocks noGrp="1"/>
          </p:cNvSpPr>
          <p:nvPr>
            <p:ph/>
          </p:nvPr>
        </p:nvSpPr>
        <p:spPr>
          <a:xfrm>
            <a:off x="53460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81" name="PlaceHolder 5"/>
          <p:cNvSpPr>
            <a:spLocks noGrp="1"/>
          </p:cNvSpPr>
          <p:nvPr>
            <p:ph/>
          </p:nvPr>
        </p:nvSpPr>
        <p:spPr>
          <a:xfrm>
            <a:off x="546588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83" name="PlaceHolder 2"/>
          <p:cNvSpPr>
            <a:spLocks noGrp="1"/>
          </p:cNvSpPr>
          <p:nvPr>
            <p:ph/>
          </p:nvPr>
        </p:nvSpPr>
        <p:spPr>
          <a:xfrm>
            <a:off x="534600" y="17712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84" name="PlaceHolder 3"/>
          <p:cNvSpPr>
            <a:spLocks noGrp="1"/>
          </p:cNvSpPr>
          <p:nvPr>
            <p:ph/>
          </p:nvPr>
        </p:nvSpPr>
        <p:spPr>
          <a:xfrm>
            <a:off x="3788280" y="17712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85" name="PlaceHolder 4"/>
          <p:cNvSpPr>
            <a:spLocks noGrp="1"/>
          </p:cNvSpPr>
          <p:nvPr>
            <p:ph/>
          </p:nvPr>
        </p:nvSpPr>
        <p:spPr>
          <a:xfrm>
            <a:off x="7042320" y="17712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86" name="PlaceHolder 5"/>
          <p:cNvSpPr>
            <a:spLocks noGrp="1"/>
          </p:cNvSpPr>
          <p:nvPr>
            <p:ph/>
          </p:nvPr>
        </p:nvSpPr>
        <p:spPr>
          <a:xfrm>
            <a:off x="534600" y="40644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87" name="PlaceHolder 6"/>
          <p:cNvSpPr>
            <a:spLocks noGrp="1"/>
          </p:cNvSpPr>
          <p:nvPr>
            <p:ph/>
          </p:nvPr>
        </p:nvSpPr>
        <p:spPr>
          <a:xfrm>
            <a:off x="3788280" y="4064400"/>
            <a:ext cx="3098520" cy="2093760"/>
          </a:xfrm>
          <a:prstGeom prst="rect">
            <a:avLst/>
          </a:prstGeom>
          <a:noFill/>
          <a:ln w="0">
            <a:noFill/>
          </a:ln>
        </p:spPr>
        <p:txBody>
          <a:bodyPr lIns="0" rIns="0" tIns="0" bIns="0" anchor="t">
            <a:normAutofit/>
          </a:bodyPr>
          <a:p>
            <a:endParaRPr b="0" lang="fr-FR" sz="3200" spc="-1" strike="noStrike">
              <a:latin typeface="Arial"/>
            </a:endParaRPr>
          </a:p>
        </p:txBody>
      </p:sp>
      <p:sp>
        <p:nvSpPr>
          <p:cNvPr id="88" name="PlaceHolder 7"/>
          <p:cNvSpPr>
            <a:spLocks noGrp="1"/>
          </p:cNvSpPr>
          <p:nvPr>
            <p:ph/>
          </p:nvPr>
        </p:nvSpPr>
        <p:spPr>
          <a:xfrm>
            <a:off x="7042320" y="4064400"/>
            <a:ext cx="309852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8" name="PlaceHolder 2"/>
          <p:cNvSpPr>
            <a:spLocks noGrp="1"/>
          </p:cNvSpPr>
          <p:nvPr>
            <p:ph/>
          </p:nvPr>
        </p:nvSpPr>
        <p:spPr>
          <a:xfrm>
            <a:off x="534600" y="1771200"/>
            <a:ext cx="9623520" cy="4389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0" name="PlaceHolder 2"/>
          <p:cNvSpPr>
            <a:spLocks noGrp="1"/>
          </p:cNvSpPr>
          <p:nvPr>
            <p:ph/>
          </p:nvPr>
        </p:nvSpPr>
        <p:spPr>
          <a:xfrm>
            <a:off x="53460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
        <p:nvSpPr>
          <p:cNvPr id="21" name="PlaceHolder 3"/>
          <p:cNvSpPr>
            <a:spLocks noGrp="1"/>
          </p:cNvSpPr>
          <p:nvPr>
            <p:ph/>
          </p:nvPr>
        </p:nvSpPr>
        <p:spPr>
          <a:xfrm>
            <a:off x="546588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534600" y="301680"/>
            <a:ext cx="9623520" cy="58586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5" name="PlaceHolder 2"/>
          <p:cNvSpPr>
            <a:spLocks noGrp="1"/>
          </p:cNvSpPr>
          <p:nvPr>
            <p:ph/>
          </p:nvPr>
        </p:nvSpPr>
        <p:spPr>
          <a:xfrm>
            <a:off x="53460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26" name="PlaceHolder 3"/>
          <p:cNvSpPr>
            <a:spLocks noGrp="1"/>
          </p:cNvSpPr>
          <p:nvPr>
            <p:ph/>
          </p:nvPr>
        </p:nvSpPr>
        <p:spPr>
          <a:xfrm>
            <a:off x="546588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
        <p:nvSpPr>
          <p:cNvPr id="27" name="PlaceHolder 4"/>
          <p:cNvSpPr>
            <a:spLocks noGrp="1"/>
          </p:cNvSpPr>
          <p:nvPr>
            <p:ph/>
          </p:nvPr>
        </p:nvSpPr>
        <p:spPr>
          <a:xfrm>
            <a:off x="53460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9" name="PlaceHolder 2"/>
          <p:cNvSpPr>
            <a:spLocks noGrp="1"/>
          </p:cNvSpPr>
          <p:nvPr>
            <p:ph/>
          </p:nvPr>
        </p:nvSpPr>
        <p:spPr>
          <a:xfrm>
            <a:off x="534600" y="1771200"/>
            <a:ext cx="4696200" cy="4389840"/>
          </a:xfrm>
          <a:prstGeom prst="rect">
            <a:avLst/>
          </a:prstGeom>
          <a:noFill/>
          <a:ln w="0">
            <a:noFill/>
          </a:ln>
        </p:spPr>
        <p:txBody>
          <a:bodyPr lIns="0" rIns="0" tIns="0" bIns="0" anchor="t">
            <a:normAutofit/>
          </a:bodyPr>
          <a:p>
            <a:endParaRPr b="0" lang="fr-FR" sz="3200" spc="-1" strike="noStrike">
              <a:latin typeface="Arial"/>
            </a:endParaRPr>
          </a:p>
        </p:txBody>
      </p:sp>
      <p:sp>
        <p:nvSpPr>
          <p:cNvPr id="30" name="PlaceHolder 3"/>
          <p:cNvSpPr>
            <a:spLocks noGrp="1"/>
          </p:cNvSpPr>
          <p:nvPr>
            <p:ph/>
          </p:nvPr>
        </p:nvSpPr>
        <p:spPr>
          <a:xfrm>
            <a:off x="546588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31" name="PlaceHolder 4"/>
          <p:cNvSpPr>
            <a:spLocks noGrp="1"/>
          </p:cNvSpPr>
          <p:nvPr>
            <p:ph/>
          </p:nvPr>
        </p:nvSpPr>
        <p:spPr>
          <a:xfrm>
            <a:off x="5465880" y="4064400"/>
            <a:ext cx="469620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3" name="PlaceHolder 2"/>
          <p:cNvSpPr>
            <a:spLocks noGrp="1"/>
          </p:cNvSpPr>
          <p:nvPr>
            <p:ph/>
          </p:nvPr>
        </p:nvSpPr>
        <p:spPr>
          <a:xfrm>
            <a:off x="53460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34" name="PlaceHolder 3"/>
          <p:cNvSpPr>
            <a:spLocks noGrp="1"/>
          </p:cNvSpPr>
          <p:nvPr>
            <p:ph/>
          </p:nvPr>
        </p:nvSpPr>
        <p:spPr>
          <a:xfrm>
            <a:off x="5465880" y="1771200"/>
            <a:ext cx="4696200" cy="2093760"/>
          </a:xfrm>
          <a:prstGeom prst="rect">
            <a:avLst/>
          </a:prstGeom>
          <a:noFill/>
          <a:ln w="0">
            <a:noFill/>
          </a:ln>
        </p:spPr>
        <p:txBody>
          <a:bodyPr lIns="0" rIns="0" tIns="0" bIns="0" anchor="t">
            <a:normAutofit/>
          </a:bodyPr>
          <a:p>
            <a:endParaRPr b="0" lang="fr-FR" sz="3200" spc="-1" strike="noStrike">
              <a:latin typeface="Arial"/>
            </a:endParaRPr>
          </a:p>
        </p:txBody>
      </p:sp>
      <p:sp>
        <p:nvSpPr>
          <p:cNvPr id="35" name="PlaceHolder 4"/>
          <p:cNvSpPr>
            <a:spLocks noGrp="1"/>
          </p:cNvSpPr>
          <p:nvPr>
            <p:ph/>
          </p:nvPr>
        </p:nvSpPr>
        <p:spPr>
          <a:xfrm>
            <a:off x="534600" y="4064400"/>
            <a:ext cx="9623520" cy="209376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4"/>
          <p:cNvSpPr/>
          <p:nvPr/>
        </p:nvSpPr>
        <p:spPr>
          <a:xfrm>
            <a:off x="10215360" y="6983280"/>
            <a:ext cx="477000" cy="58500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1" name="CustomShape 5"/>
          <p:cNvSpPr/>
          <p:nvPr/>
        </p:nvSpPr>
        <p:spPr>
          <a:xfrm flipH="1">
            <a:off x="77760" y="588600"/>
            <a:ext cx="365400" cy="697932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2" name="CustomShape 6"/>
          <p:cNvSpPr/>
          <p:nvPr/>
        </p:nvSpPr>
        <p:spPr>
          <a:xfrm>
            <a:off x="0" y="439560"/>
            <a:ext cx="157680" cy="7460280"/>
          </a:xfrm>
          <a:prstGeom prst="rect">
            <a:avLst/>
          </a:prstGeom>
          <a:noFill/>
          <a:ln w="0">
            <a:noFill/>
          </a:ln>
        </p:spPr>
        <p:style>
          <a:lnRef idx="0"/>
          <a:fillRef idx="0"/>
          <a:effectRef idx="0"/>
          <a:fontRef idx="minor"/>
        </p:style>
      </p:sp>
      <p:sp>
        <p:nvSpPr>
          <p:cNvPr id="3" name="CustomShape 7"/>
          <p:cNvSpPr/>
          <p:nvPr/>
        </p:nvSpPr>
        <p:spPr>
          <a:xfrm>
            <a:off x="1315440" y="7213320"/>
            <a:ext cx="157680" cy="432720"/>
          </a:xfrm>
          <a:prstGeom prst="rect">
            <a:avLst/>
          </a:prstGeom>
          <a:noFill/>
          <a:ln w="0">
            <a:noFill/>
          </a:ln>
        </p:spPr>
        <p:style>
          <a:lnRef idx="0"/>
          <a:fillRef idx="0"/>
          <a:effectRef idx="0"/>
          <a:fontRef idx="minor"/>
        </p:style>
      </p:sp>
      <p:sp>
        <p:nvSpPr>
          <p:cNvPr id="4" name="CustomShape 8"/>
          <p:cNvSpPr/>
          <p:nvPr/>
        </p:nvSpPr>
        <p:spPr>
          <a:xfrm>
            <a:off x="1473840" y="7213320"/>
            <a:ext cx="93960" cy="432720"/>
          </a:xfrm>
          <a:prstGeom prst="rect">
            <a:avLst/>
          </a:prstGeom>
          <a:noFill/>
          <a:ln w="0">
            <a:noFill/>
          </a:ln>
        </p:spPr>
        <p:style>
          <a:lnRef idx="0"/>
          <a:fillRef idx="0"/>
          <a:effectRef idx="0"/>
          <a:fontRef idx="minor"/>
        </p:style>
      </p:sp>
      <p:sp>
        <p:nvSpPr>
          <p:cNvPr id="5" name="CustomShape 9"/>
          <p:cNvSpPr/>
          <p:nvPr/>
        </p:nvSpPr>
        <p:spPr>
          <a:xfrm>
            <a:off x="10530720" y="7115760"/>
            <a:ext cx="161640" cy="432720"/>
          </a:xfrm>
          <a:prstGeom prst="rect">
            <a:avLst/>
          </a:prstGeom>
          <a:noFill/>
          <a:ln w="0">
            <a:noFill/>
          </a:ln>
        </p:spPr>
        <p:style>
          <a:lnRef idx="0"/>
          <a:fillRef idx="0"/>
          <a:effectRef idx="0"/>
          <a:fontRef idx="minor"/>
        </p:style>
      </p:sp>
      <p:pic>
        <p:nvPicPr>
          <p:cNvPr id="6" name="Image 10" descr="Image.png"/>
          <p:cNvPicPr/>
          <p:nvPr/>
        </p:nvPicPr>
        <p:blipFill>
          <a:blip r:embed="rId2">
            <a:lum bright="70000" contrast="-70000"/>
          </a:blip>
          <a:srcRect l="2443" t="35250" r="411" b="39476"/>
          <a:stretch/>
        </p:blipFill>
        <p:spPr>
          <a:xfrm>
            <a:off x="3396600" y="1440"/>
            <a:ext cx="5980680" cy="598320"/>
          </a:xfrm>
          <a:prstGeom prst="rect">
            <a:avLst/>
          </a:prstGeom>
          <a:ln w="0">
            <a:noFill/>
          </a:ln>
        </p:spPr>
      </p:pic>
      <p:pic>
        <p:nvPicPr>
          <p:cNvPr id="7" name="Image 11" descr="Image.png"/>
          <p:cNvPicPr/>
          <p:nvPr/>
        </p:nvPicPr>
        <p:blipFill>
          <a:blip r:embed="rId3">
            <a:lum bright="70000" contrast="-70000"/>
          </a:blip>
          <a:srcRect l="1016" t="70044" r="46881" b="4682"/>
          <a:stretch/>
        </p:blipFill>
        <p:spPr>
          <a:xfrm>
            <a:off x="211680" y="0"/>
            <a:ext cx="3206880" cy="598320"/>
          </a:xfrm>
          <a:prstGeom prst="rect">
            <a:avLst/>
          </a:prstGeom>
          <a:ln w="0">
            <a:noFill/>
          </a:ln>
        </p:spPr>
      </p:pic>
      <p:pic>
        <p:nvPicPr>
          <p:cNvPr id="8" name="Image 12" descr=""/>
          <p:cNvPicPr/>
          <p:nvPr/>
        </p:nvPicPr>
        <p:blipFill>
          <a:blip r:embed="rId4"/>
          <a:stretch/>
        </p:blipFill>
        <p:spPr>
          <a:xfrm>
            <a:off x="0" y="0"/>
            <a:ext cx="444960" cy="6102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9" name="Line 10"/>
          <p:cNvSpPr/>
          <p:nvPr/>
        </p:nvSpPr>
        <p:spPr>
          <a:xfrm>
            <a:off x="10014480" y="6983280"/>
            <a:ext cx="679680" cy="360"/>
          </a:xfrm>
          <a:prstGeom prst="line">
            <a:avLst/>
          </a:prstGeom>
          <a:ln w="9525">
            <a:solidFill>
              <a:srgbClr val="000000"/>
            </a:solidFill>
            <a:round/>
          </a:ln>
        </p:spPr>
        <p:style>
          <a:lnRef idx="0"/>
          <a:fillRef idx="0"/>
          <a:effectRef idx="0"/>
          <a:fontRef idx="minor"/>
        </p:style>
      </p:sp>
      <p:sp>
        <p:nvSpPr>
          <p:cNvPr id="10" name="Line 11"/>
          <p:cNvSpPr/>
          <p:nvPr/>
        </p:nvSpPr>
        <p:spPr>
          <a:xfrm flipV="1">
            <a:off x="10215000" y="6756120"/>
            <a:ext cx="360" cy="812880"/>
          </a:xfrm>
          <a:prstGeom prst="line">
            <a:avLst/>
          </a:prstGeom>
          <a:ln w="9525">
            <a:solidFill>
              <a:srgbClr val="000000"/>
            </a:solidFill>
            <a:round/>
          </a:ln>
        </p:spPr>
        <p:style>
          <a:lnRef idx="0"/>
          <a:fillRef idx="0"/>
          <a:effectRef idx="0"/>
          <a:fontRef idx="minor"/>
        </p:style>
      </p:sp>
      <p:pic>
        <p:nvPicPr>
          <p:cNvPr id="11" name="Image 15" descr=""/>
          <p:cNvPicPr/>
          <p:nvPr/>
        </p:nvPicPr>
        <p:blipFill>
          <a:blip r:embed="rId5"/>
          <a:stretch/>
        </p:blipFill>
        <p:spPr>
          <a:xfrm>
            <a:off x="9378000" y="0"/>
            <a:ext cx="1314360" cy="646920"/>
          </a:xfrm>
          <a:prstGeom prst="rect">
            <a:avLst/>
          </a:prstGeom>
          <a:ln w="0">
            <a:noFill/>
          </a:ln>
        </p:spPr>
      </p:pic>
      <p:sp>
        <p:nvSpPr>
          <p:cNvPr id="12" name="CustomShape 12"/>
          <p:cNvSpPr/>
          <p:nvPr/>
        </p:nvSpPr>
        <p:spPr>
          <a:xfrm flipV="1">
            <a:off x="446040" y="558000"/>
            <a:ext cx="10246320" cy="4932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13"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r>
              <a:rPr b="0" lang="fr-FR" sz="4400" spc="-1" strike="noStrike">
                <a:latin typeface="Arial"/>
              </a:rPr>
              <a:t>Cliquez pour éditer le format du texte-titre</a:t>
            </a:r>
            <a:endParaRPr b="0" lang="fr-FR" sz="4400" spc="-1" strike="noStrike">
              <a:latin typeface="Arial"/>
            </a:endParaRPr>
          </a:p>
        </p:txBody>
      </p:sp>
      <p:sp>
        <p:nvSpPr>
          <p:cNvPr id="14" name="PlaceHolder 2"/>
          <p:cNvSpPr>
            <a:spLocks noGrp="1"/>
          </p:cNvSpPr>
          <p:nvPr>
            <p:ph type="body"/>
          </p:nvPr>
        </p:nvSpPr>
        <p:spPr>
          <a:xfrm>
            <a:off x="534600" y="1771200"/>
            <a:ext cx="9623520" cy="43898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534600" y="301680"/>
            <a:ext cx="9623520" cy="1263600"/>
          </a:xfrm>
          <a:prstGeom prst="rect">
            <a:avLst/>
          </a:prstGeom>
          <a:noFill/>
          <a:ln w="0">
            <a:noFill/>
          </a:ln>
        </p:spPr>
        <p:txBody>
          <a:bodyPr lIns="0" rIns="0" tIns="0" bIns="0" anchor="ctr">
            <a:noAutofit/>
          </a:bodyPr>
          <a:p>
            <a:pPr algn="ctr">
              <a:buNone/>
            </a:pPr>
            <a:r>
              <a:rPr b="0" lang="fr-FR" sz="4400" spc="-1" strike="noStrike">
                <a:latin typeface="Arial"/>
              </a:rPr>
              <a:t>Cliquez pour éditer le format du texte-titre</a:t>
            </a:r>
            <a:endParaRPr b="0" lang="fr-FR" sz="4400" spc="-1" strike="noStrike">
              <a:latin typeface="Arial"/>
            </a:endParaRPr>
          </a:p>
        </p:txBody>
      </p:sp>
      <p:sp>
        <p:nvSpPr>
          <p:cNvPr id="52" name="PlaceHolder 2"/>
          <p:cNvSpPr>
            <a:spLocks noGrp="1"/>
          </p:cNvSpPr>
          <p:nvPr>
            <p:ph type="body"/>
          </p:nvPr>
        </p:nvSpPr>
        <p:spPr>
          <a:xfrm>
            <a:off x="534600" y="1771200"/>
            <a:ext cx="9623520" cy="43898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1" Type="http://schemas.openxmlformats.org/officeDocument/2006/relationships/slideLayout" Target="../slideLayouts/slideLayout13.xml"/><Relationship Id="rId1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slideLayout" Target="../slideLayouts/slideLayout13.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slideLayout" Target="../slideLayouts/slideLayout13.xml"/><Relationship Id="rId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slideLayout" Target="../slideLayouts/slideLayout13.xml"/><Relationship Id="rId6"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slideLayout" Target="../slideLayouts/slideLayout13.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slideLayout" Target="../slideLayouts/slideLayout1.xml"/><Relationship Id="rId4" Type="http://schemas.openxmlformats.org/officeDocument/2006/relationships/notesSlide" Target="../notesSlides/notesSlide15.xml"/>
</Relationships>
</file>

<file path=ppt/slides/_rels/slide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slideLayout" Target="../slideLayouts/slideLayout13.xml"/><Relationship Id="rId7"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slideLayout" Target="../slideLayouts/slideLayout13.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jpeg"/><Relationship Id="rId4" Type="http://schemas.openxmlformats.org/officeDocument/2006/relationships/slideLayout" Target="../slideLayouts/slideLayout13.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slideLayout" Target="../slideLayouts/slideLayout13.xml"/><Relationship Id="rId8"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jpeg"/><Relationship Id="rId4" Type="http://schemas.openxmlformats.org/officeDocument/2006/relationships/slideLayout" Target="../slideLayouts/slideLayout13.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jpeg"/><Relationship Id="rId4" Type="http://schemas.openxmlformats.org/officeDocument/2006/relationships/image" Target="../media/image35.wmf"/><Relationship Id="rId5" Type="http://schemas.openxmlformats.org/officeDocument/2006/relationships/image" Target="../media/image36.wmf"/><Relationship Id="rId6" Type="http://schemas.openxmlformats.org/officeDocument/2006/relationships/image" Target="../media/image37.wmf"/><Relationship Id="rId7" Type="http://schemas.openxmlformats.org/officeDocument/2006/relationships/slideLayout" Target="../slideLayouts/slideLayout13.xml"/><Relationship Id="rId8"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slideLayout" Target="../slideLayouts/slideLayout13.xml"/><Relationship Id="rId10"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CustomShape 1"/>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96" name="CustomShape 2"/>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97" name="CustomShape 3"/>
          <p:cNvSpPr/>
          <p:nvPr/>
        </p:nvSpPr>
        <p:spPr>
          <a:xfrm>
            <a:off x="10506600" y="9360"/>
            <a:ext cx="184680" cy="387720"/>
          </a:xfrm>
          <a:prstGeom prst="rect">
            <a:avLst/>
          </a:prstGeom>
          <a:noFill/>
          <a:ln w="0">
            <a:noFill/>
          </a:ln>
        </p:spPr>
        <p:style>
          <a:lnRef idx="0"/>
          <a:fillRef idx="0"/>
          <a:effectRef idx="0"/>
          <a:fontRef idx="minor"/>
        </p:style>
      </p:sp>
      <p:sp>
        <p:nvSpPr>
          <p:cNvPr id="98" name="CustomShape 4"/>
          <p:cNvSpPr/>
          <p:nvPr/>
        </p:nvSpPr>
        <p:spPr>
          <a:xfrm>
            <a:off x="572760" y="2272320"/>
            <a:ext cx="9706320" cy="2481840"/>
          </a:xfrm>
          <a:prstGeom prst="rect">
            <a:avLst/>
          </a:prstGeom>
          <a:noFill/>
          <a:ln w="0">
            <a:noFill/>
          </a:ln>
        </p:spPr>
        <p:style>
          <a:lnRef idx="0"/>
          <a:fillRef idx="0"/>
          <a:effectRef idx="0"/>
          <a:fontRef idx="minor"/>
        </p:style>
      </p:sp>
      <p:sp>
        <p:nvSpPr>
          <p:cNvPr id="99" name="CustomShape 5"/>
          <p:cNvSpPr/>
          <p:nvPr/>
        </p:nvSpPr>
        <p:spPr>
          <a:xfrm>
            <a:off x="0" y="7158240"/>
            <a:ext cx="180000" cy="392040"/>
          </a:xfrm>
          <a:prstGeom prst="rect">
            <a:avLst/>
          </a:prstGeom>
          <a:noFill/>
          <a:ln w="0">
            <a:noFill/>
          </a:ln>
        </p:spPr>
        <p:style>
          <a:lnRef idx="0"/>
          <a:fillRef idx="0"/>
          <a:effectRef idx="0"/>
          <a:fontRef idx="minor"/>
        </p:style>
      </p:sp>
      <p:sp>
        <p:nvSpPr>
          <p:cNvPr id="100" name="CustomShape 6"/>
          <p:cNvSpPr/>
          <p:nvPr/>
        </p:nvSpPr>
        <p:spPr>
          <a:xfrm>
            <a:off x="181080" y="7158240"/>
            <a:ext cx="107280" cy="392040"/>
          </a:xfrm>
          <a:prstGeom prst="rect">
            <a:avLst/>
          </a:prstGeom>
          <a:noFill/>
          <a:ln w="0">
            <a:noFill/>
          </a:ln>
        </p:spPr>
        <p:style>
          <a:lnRef idx="0"/>
          <a:fillRef idx="0"/>
          <a:effectRef idx="0"/>
          <a:fontRef idx="minor"/>
        </p:style>
      </p:sp>
      <p:sp>
        <p:nvSpPr>
          <p:cNvPr id="101" name="CustomShape 7"/>
          <p:cNvSpPr/>
          <p:nvPr/>
        </p:nvSpPr>
        <p:spPr>
          <a:xfrm>
            <a:off x="10506600" y="7158240"/>
            <a:ext cx="184680" cy="392040"/>
          </a:xfrm>
          <a:prstGeom prst="rect">
            <a:avLst/>
          </a:prstGeom>
          <a:noFill/>
          <a:ln w="0">
            <a:noFill/>
          </a:ln>
        </p:spPr>
        <p:style>
          <a:lnRef idx="0"/>
          <a:fillRef idx="0"/>
          <a:effectRef idx="0"/>
          <a:fontRef idx="minor"/>
        </p:style>
      </p:sp>
      <p:sp>
        <p:nvSpPr>
          <p:cNvPr id="102" name="CustomShape 8"/>
          <p:cNvSpPr/>
          <p:nvPr/>
        </p:nvSpPr>
        <p:spPr>
          <a:xfrm>
            <a:off x="363600" y="7061040"/>
            <a:ext cx="10163880" cy="489240"/>
          </a:xfrm>
          <a:prstGeom prst="rect">
            <a:avLst/>
          </a:prstGeom>
          <a:noFill/>
          <a:ln w="0">
            <a:noFill/>
          </a:ln>
        </p:spPr>
        <p:style>
          <a:lnRef idx="0"/>
          <a:fillRef idx="0"/>
          <a:effectRef idx="0"/>
          <a:fontRef idx="minor"/>
        </p:style>
      </p:sp>
      <p:pic>
        <p:nvPicPr>
          <p:cNvPr id="103" name="Image 41" descr=""/>
          <p:cNvPicPr/>
          <p:nvPr/>
        </p:nvPicPr>
        <p:blipFill>
          <a:blip r:embed="rId1"/>
          <a:stretch/>
        </p:blipFill>
        <p:spPr>
          <a:xfrm>
            <a:off x="914400" y="1396080"/>
            <a:ext cx="1099440" cy="119736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104" name="CustomShape 9"/>
          <p:cNvSpPr/>
          <p:nvPr/>
        </p:nvSpPr>
        <p:spPr>
          <a:xfrm>
            <a:off x="816120" y="825480"/>
            <a:ext cx="9527400" cy="1885320"/>
          </a:xfrm>
          <a:prstGeom prst="rect">
            <a:avLst/>
          </a:prstGeom>
          <a:noFill/>
          <a:ln w="38100">
            <a:solidFill>
              <a:srgbClr val="5b9bd5"/>
            </a:solidFill>
            <a:round/>
          </a:ln>
        </p:spPr>
        <p:style>
          <a:lnRef idx="0"/>
          <a:fillRef idx="0"/>
          <a:effectRef idx="0"/>
          <a:fontRef idx="minor"/>
        </p:style>
        <p:txBody>
          <a:bodyPr lIns="0" rIns="0" tIns="0" bIns="0" anchor="t">
            <a:noAutofit/>
          </a:bodyPr>
          <a:p>
            <a:pPr marL="167760" algn="ctr">
              <a:lnSpc>
                <a:spcPct val="100000"/>
              </a:lnSpc>
              <a:spcBef>
                <a:spcPts val="1199"/>
              </a:spcBef>
              <a:buNone/>
            </a:pPr>
            <a:r>
              <a:rPr b="1" lang="fr-FR" sz="4800" spc="-1" strike="noStrike">
                <a:solidFill>
                  <a:srgbClr val="000000"/>
                </a:solidFill>
                <a:latin typeface="Calibri"/>
                <a:ea typeface="DejaVu Sans"/>
              </a:rPr>
              <a:t>RÉUNION D’ÉCHANGES</a:t>
            </a:r>
            <a:endParaRPr b="0" lang="fr-FR" sz="4800" spc="-1" strike="noStrike">
              <a:latin typeface="Arial"/>
            </a:endParaRPr>
          </a:p>
          <a:p>
            <a:pPr marL="167760" algn="ctr">
              <a:lnSpc>
                <a:spcPct val="100000"/>
              </a:lnSpc>
              <a:spcBef>
                <a:spcPts val="1199"/>
              </a:spcBef>
              <a:buNone/>
            </a:pPr>
            <a:r>
              <a:rPr b="0" lang="en-US" sz="2400" spc="-1" strike="noStrike">
                <a:solidFill>
                  <a:srgbClr val="000000"/>
                </a:solidFill>
                <a:latin typeface="Calibri"/>
                <a:ea typeface="DejaVu Sans"/>
              </a:rPr>
              <a:t>AVEC LES GESTIONNAIRES DE CAMPINGS </a:t>
            </a:r>
            <a:endParaRPr b="0" lang="fr-FR" sz="2400" spc="-1" strike="noStrike">
              <a:latin typeface="Arial"/>
            </a:endParaRPr>
          </a:p>
        </p:txBody>
      </p:sp>
      <p:sp>
        <p:nvSpPr>
          <p:cNvPr id="105" name="CustomShape 10"/>
          <p:cNvSpPr/>
          <p:nvPr/>
        </p:nvSpPr>
        <p:spPr>
          <a:xfrm>
            <a:off x="599760" y="2983320"/>
            <a:ext cx="10092240" cy="3441600"/>
          </a:xfrm>
          <a:prstGeom prst="rect">
            <a:avLst/>
          </a:prstGeom>
          <a:noFill/>
          <a:ln w="38100">
            <a:noFill/>
          </a:ln>
        </p:spPr>
        <p:style>
          <a:lnRef idx="0"/>
          <a:fillRef idx="0"/>
          <a:effectRef idx="0"/>
          <a:fontRef idx="minor"/>
        </p:style>
        <p:txBody>
          <a:bodyPr lIns="0" rIns="0" tIns="0" bIns="0" anchor="t">
            <a:noAutofit/>
          </a:bodyPr>
          <a:p>
            <a:pPr marL="624960" indent="-456840">
              <a:lnSpc>
                <a:spcPct val="100000"/>
              </a:lnSpc>
              <a:spcBef>
                <a:spcPts val="1199"/>
              </a:spcBef>
              <a:buClr>
                <a:srgbClr val="c55a11"/>
              </a:buClr>
              <a:buFont typeface="Calibri Light"/>
              <a:buAutoNum type="arabicPeriod"/>
            </a:pPr>
            <a:r>
              <a:rPr b="1" lang="fr-FR" sz="2000" spc="-1" strike="noStrike" u="sng">
                <a:solidFill>
                  <a:srgbClr val="c55a11"/>
                </a:solidFill>
                <a:uFillTx/>
                <a:latin typeface="Calibri"/>
                <a:ea typeface="DejaVu Sans"/>
              </a:rPr>
              <a:t>L’INFORMATION PRÉVENTIVE, L’ÉVACUATION ET L’ARTICULATION ENTRE LE PCS et LE CPS</a:t>
            </a:r>
            <a:endParaRPr b="0" lang="fr-FR" sz="2000" spc="-1" strike="noStrike">
              <a:latin typeface="Arial"/>
            </a:endParaRPr>
          </a:p>
          <a:p>
            <a:pPr lvl="1" marL="1082160" indent="-456840">
              <a:lnSpc>
                <a:spcPct val="100000"/>
              </a:lnSpc>
              <a:spcBef>
                <a:spcPts val="1199"/>
              </a:spcBef>
              <a:buClr>
                <a:srgbClr val="000000"/>
              </a:buClr>
              <a:buFont typeface="Arial"/>
              <a:buChar char="•"/>
            </a:pPr>
            <a:r>
              <a:rPr b="1" lang="fr-FR" sz="1800" spc="-1" strike="noStrike">
                <a:solidFill>
                  <a:srgbClr val="000000"/>
                </a:solidFill>
                <a:latin typeface="Calibri"/>
                <a:ea typeface="DejaVu Sans"/>
              </a:rPr>
              <a:t>1.1 - L’information préventive des occupants</a:t>
            </a:r>
            <a:endParaRPr b="0" lang="fr-FR" sz="1800" spc="-1" strike="noStrike">
              <a:latin typeface="Arial"/>
            </a:endParaRPr>
          </a:p>
          <a:p>
            <a:pPr lvl="1" marL="1082160" indent="-456840">
              <a:lnSpc>
                <a:spcPct val="100000"/>
              </a:lnSpc>
              <a:spcBef>
                <a:spcPts val="1199"/>
              </a:spcBef>
              <a:buClr>
                <a:srgbClr val="000000"/>
              </a:buClr>
              <a:buFont typeface="Arial"/>
              <a:buChar char="•"/>
            </a:pPr>
            <a:r>
              <a:rPr b="1" lang="fr-FR" sz="1800" spc="-1" strike="noStrike">
                <a:solidFill>
                  <a:srgbClr val="000000"/>
                </a:solidFill>
                <a:latin typeface="Calibri"/>
                <a:ea typeface="DejaVu Sans"/>
              </a:rPr>
              <a:t>1.2 - L’évacuation des campings</a:t>
            </a:r>
            <a:endParaRPr b="0" lang="fr-FR" sz="1800" spc="-1" strike="noStrike">
              <a:latin typeface="Arial"/>
            </a:endParaRPr>
          </a:p>
          <a:p>
            <a:pPr lvl="1" marL="1082160" indent="-456840">
              <a:lnSpc>
                <a:spcPct val="100000"/>
              </a:lnSpc>
              <a:spcBef>
                <a:spcPts val="1199"/>
              </a:spcBef>
              <a:buClr>
                <a:srgbClr val="000000"/>
              </a:buClr>
              <a:buFont typeface="Arial"/>
              <a:buChar char="•"/>
            </a:pPr>
            <a:r>
              <a:rPr b="1" lang="fr-FR" sz="1800" spc="-1" strike="noStrike">
                <a:solidFill>
                  <a:srgbClr val="000000"/>
                </a:solidFill>
                <a:latin typeface="Calibri"/>
                <a:ea typeface="DejaVu Sans"/>
              </a:rPr>
              <a:t>1.3 - L’articulation entre le PCS et le CPS</a:t>
            </a:r>
            <a:endParaRPr b="0" lang="fr-FR" sz="1800" spc="-1" strike="noStrike">
              <a:latin typeface="Arial"/>
            </a:endParaRPr>
          </a:p>
          <a:p>
            <a:pPr marL="624960" indent="-456840">
              <a:lnSpc>
                <a:spcPct val="100000"/>
              </a:lnSpc>
              <a:spcBef>
                <a:spcPts val="1199"/>
              </a:spcBef>
              <a:buClr>
                <a:srgbClr val="c55a11"/>
              </a:buClr>
              <a:buFont typeface="Calibri Light"/>
              <a:buAutoNum type="arabicPeriod"/>
            </a:pPr>
            <a:r>
              <a:rPr b="1" lang="fr-FR" sz="2000" spc="-1" strike="noStrike" u="sng">
                <a:solidFill>
                  <a:srgbClr val="c55a11"/>
                </a:solidFill>
                <a:uFillTx/>
                <a:latin typeface="Calibri"/>
                <a:ea typeface="DejaVu Sans"/>
              </a:rPr>
              <a:t>LA DÉFENDABILITÉ DES CAMPINGS</a:t>
            </a:r>
            <a:endParaRPr b="0" lang="fr-FR" sz="2000" spc="-1" strike="noStrike">
              <a:latin typeface="Arial"/>
            </a:endParaRPr>
          </a:p>
          <a:p>
            <a:pPr lvl="1" marL="1082160" indent="-456840">
              <a:lnSpc>
                <a:spcPct val="100000"/>
              </a:lnSpc>
              <a:spcBef>
                <a:spcPts val="1199"/>
              </a:spcBef>
              <a:buClr>
                <a:srgbClr val="000000"/>
              </a:buClr>
              <a:buFont typeface="Arial"/>
              <a:buChar char="•"/>
            </a:pPr>
            <a:r>
              <a:rPr b="1" lang="fr-FR" sz="1800" spc="-1" strike="noStrike">
                <a:solidFill>
                  <a:srgbClr val="000000"/>
                </a:solidFill>
                <a:latin typeface="Calibri"/>
                <a:ea typeface="DejaVu Sans"/>
              </a:rPr>
              <a:t>2.1 - L’accessibilité</a:t>
            </a:r>
            <a:endParaRPr b="0" lang="fr-FR" sz="1800" spc="-1" strike="noStrike">
              <a:latin typeface="Arial"/>
            </a:endParaRPr>
          </a:p>
          <a:p>
            <a:pPr lvl="1" marL="1082160" indent="-456840">
              <a:lnSpc>
                <a:spcPct val="100000"/>
              </a:lnSpc>
              <a:spcBef>
                <a:spcPts val="1199"/>
              </a:spcBef>
              <a:buClr>
                <a:srgbClr val="000000"/>
              </a:buClr>
              <a:buFont typeface="Arial"/>
              <a:buChar char="•"/>
            </a:pPr>
            <a:r>
              <a:rPr b="1" lang="fr-FR" sz="1800" spc="-1" strike="noStrike">
                <a:solidFill>
                  <a:srgbClr val="000000"/>
                </a:solidFill>
                <a:latin typeface="Calibri"/>
                <a:ea typeface="DejaVu Sans"/>
              </a:rPr>
              <a:t>2.2 - La défense extérieure contre les incendies</a:t>
            </a:r>
            <a:endParaRPr b="0" lang="fr-FR" sz="1800" spc="-1" strike="noStrike">
              <a:latin typeface="Arial"/>
            </a:endParaRPr>
          </a:p>
          <a:p>
            <a:pPr lvl="1" marL="1082160" indent="-456840">
              <a:lnSpc>
                <a:spcPct val="100000"/>
              </a:lnSpc>
              <a:spcBef>
                <a:spcPts val="1199"/>
              </a:spcBef>
              <a:buClr>
                <a:srgbClr val="000000"/>
              </a:buClr>
              <a:buFont typeface="Arial"/>
              <a:buChar char="•"/>
            </a:pPr>
            <a:r>
              <a:rPr b="1" lang="fr-FR" sz="1800" spc="-1" strike="noStrike">
                <a:solidFill>
                  <a:srgbClr val="000000"/>
                </a:solidFill>
                <a:latin typeface="Calibri"/>
                <a:ea typeface="DejaVu Sans"/>
              </a:rPr>
              <a:t>2.3 - Le débroussaillement</a:t>
            </a:r>
            <a:endParaRPr b="0" lang="fr-FR" sz="1800" spc="-1" strike="noStrike">
              <a:latin typeface="Arial"/>
            </a:endParaRPr>
          </a:p>
        </p:txBody>
      </p:sp>
      <p:pic>
        <p:nvPicPr>
          <p:cNvPr id="106" name="Picture 10" descr=""/>
          <p:cNvPicPr/>
          <p:nvPr/>
        </p:nvPicPr>
        <p:blipFill>
          <a:blip r:embed="rId2"/>
          <a:stretch/>
        </p:blipFill>
        <p:spPr>
          <a:xfrm>
            <a:off x="8299800" y="1535040"/>
            <a:ext cx="1979280" cy="1058400"/>
          </a:xfrm>
          <a:prstGeom prst="rect">
            <a:avLst/>
          </a:prstGeom>
          <a:ln w="0">
            <a:noFill/>
          </a:ln>
        </p:spPr>
      </p:pic>
      <p:sp>
        <p:nvSpPr>
          <p:cNvPr id="107" name="CustomShape 11"/>
          <p:cNvSpPr/>
          <p:nvPr/>
        </p:nvSpPr>
        <p:spPr>
          <a:xfrm>
            <a:off x="5676840" y="6627960"/>
            <a:ext cx="4118400" cy="729000"/>
          </a:xfrm>
          <a:prstGeom prst="rect">
            <a:avLst/>
          </a:prstGeom>
          <a:noFill/>
          <a:ln w="0">
            <a:solidFill>
              <a:srgbClr val="000000"/>
            </a:solidFill>
          </a:ln>
        </p:spPr>
        <p:style>
          <a:lnRef idx="0"/>
          <a:fillRef idx="0"/>
          <a:effectRef idx="0"/>
          <a:fontRef idx="minor"/>
        </p:style>
        <p:txBody>
          <a:bodyPr wrap="none" lIns="90000" rIns="90000" tIns="45000" bIns="45000" anchor="t">
            <a:spAutoFit/>
          </a:bodyPr>
          <a:p>
            <a:pPr>
              <a:lnSpc>
                <a:spcPct val="100000"/>
              </a:lnSpc>
              <a:buNone/>
            </a:pPr>
            <a:r>
              <a:rPr b="0" lang="fr-FR" sz="1400" spc="-1" strike="noStrike">
                <a:solidFill>
                  <a:srgbClr val="000000"/>
                </a:solidFill>
                <a:latin typeface="Calibri"/>
                <a:ea typeface="DejaVu Sans"/>
              </a:rPr>
              <a:t>Lcl Alexandre TRANI</a:t>
            </a:r>
            <a:endParaRPr b="0" lang="fr-FR" sz="1400" spc="-1" strike="noStrike">
              <a:latin typeface="Arial"/>
            </a:endParaRPr>
          </a:p>
          <a:p>
            <a:pPr>
              <a:lnSpc>
                <a:spcPct val="100000"/>
              </a:lnSpc>
              <a:buNone/>
            </a:pPr>
            <a:r>
              <a:rPr b="0" lang="fr-FR" sz="1400" spc="-1" strike="noStrike">
                <a:solidFill>
                  <a:srgbClr val="000000"/>
                </a:solidFill>
                <a:latin typeface="Calibri"/>
                <a:ea typeface="DejaVu Sans"/>
              </a:rPr>
              <a:t>Cdt Aurélien PARIS</a:t>
            </a:r>
            <a:endParaRPr b="0" lang="fr-FR" sz="1400" spc="-1" strike="noStrike">
              <a:latin typeface="Arial"/>
            </a:endParaRPr>
          </a:p>
          <a:p>
            <a:pPr>
              <a:lnSpc>
                <a:spcPct val="100000"/>
              </a:lnSpc>
              <a:buNone/>
            </a:pPr>
            <a:r>
              <a:rPr b="0" lang="fr-FR" sz="1400" spc="-1" strike="noStrike">
                <a:solidFill>
                  <a:srgbClr val="000000"/>
                </a:solidFill>
                <a:latin typeface="Calibri"/>
                <a:ea typeface="DejaVu Sans"/>
              </a:rPr>
              <a:t>Groupement Prévention et Préparation Opérationnelle</a:t>
            </a:r>
            <a:endParaRPr b="0" lang="fr-FR" sz="1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265"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266"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267"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268" name="CustomShape 5"/>
          <p:cNvSpPr/>
          <p:nvPr/>
        </p:nvSpPr>
        <p:spPr>
          <a:xfrm>
            <a:off x="10401480" y="9360"/>
            <a:ext cx="104040" cy="387720"/>
          </a:xfrm>
          <a:prstGeom prst="rect">
            <a:avLst/>
          </a:prstGeom>
          <a:noFill/>
          <a:ln w="0">
            <a:noFill/>
          </a:ln>
        </p:spPr>
        <p:style>
          <a:lnRef idx="0"/>
          <a:fillRef idx="0"/>
          <a:effectRef idx="0"/>
          <a:fontRef idx="minor"/>
        </p:style>
      </p:sp>
      <p:sp>
        <p:nvSpPr>
          <p:cNvPr id="269" name="CustomShape 6"/>
          <p:cNvSpPr/>
          <p:nvPr/>
        </p:nvSpPr>
        <p:spPr>
          <a:xfrm>
            <a:off x="10506600" y="9360"/>
            <a:ext cx="184680" cy="387720"/>
          </a:xfrm>
          <a:prstGeom prst="rect">
            <a:avLst/>
          </a:prstGeom>
          <a:noFill/>
          <a:ln w="0">
            <a:noFill/>
          </a:ln>
        </p:spPr>
        <p:style>
          <a:lnRef idx="0"/>
          <a:fillRef idx="0"/>
          <a:effectRef idx="0"/>
          <a:fontRef idx="minor"/>
        </p:style>
      </p:sp>
      <p:sp>
        <p:nvSpPr>
          <p:cNvPr id="270" name="CustomShape 7"/>
          <p:cNvSpPr/>
          <p:nvPr/>
        </p:nvSpPr>
        <p:spPr>
          <a:xfrm>
            <a:off x="0" y="398160"/>
            <a:ext cx="180000" cy="6759000"/>
          </a:xfrm>
          <a:prstGeom prst="rect">
            <a:avLst/>
          </a:prstGeom>
          <a:noFill/>
          <a:ln w="0">
            <a:noFill/>
          </a:ln>
        </p:spPr>
        <p:style>
          <a:lnRef idx="0"/>
          <a:fillRef idx="0"/>
          <a:effectRef idx="0"/>
          <a:fontRef idx="minor"/>
        </p:style>
      </p:sp>
      <p:sp>
        <p:nvSpPr>
          <p:cNvPr id="271" name="CustomShape 8"/>
          <p:cNvSpPr/>
          <p:nvPr/>
        </p:nvSpPr>
        <p:spPr>
          <a:xfrm>
            <a:off x="0" y="7158240"/>
            <a:ext cx="180000" cy="392040"/>
          </a:xfrm>
          <a:prstGeom prst="rect">
            <a:avLst/>
          </a:prstGeom>
          <a:noFill/>
          <a:ln w="0">
            <a:noFill/>
          </a:ln>
        </p:spPr>
        <p:style>
          <a:lnRef idx="0"/>
          <a:fillRef idx="0"/>
          <a:effectRef idx="0"/>
          <a:fontRef idx="minor"/>
        </p:style>
      </p:sp>
      <p:sp>
        <p:nvSpPr>
          <p:cNvPr id="272" name="CustomShape 9"/>
          <p:cNvSpPr/>
          <p:nvPr/>
        </p:nvSpPr>
        <p:spPr>
          <a:xfrm>
            <a:off x="181080" y="7158240"/>
            <a:ext cx="107280" cy="392040"/>
          </a:xfrm>
          <a:prstGeom prst="rect">
            <a:avLst/>
          </a:prstGeom>
          <a:noFill/>
          <a:ln w="0">
            <a:noFill/>
          </a:ln>
        </p:spPr>
        <p:style>
          <a:lnRef idx="0"/>
          <a:fillRef idx="0"/>
          <a:effectRef idx="0"/>
          <a:fontRef idx="minor"/>
        </p:style>
      </p:sp>
      <p:sp>
        <p:nvSpPr>
          <p:cNvPr id="273" name="CustomShape 10"/>
          <p:cNvSpPr/>
          <p:nvPr/>
        </p:nvSpPr>
        <p:spPr>
          <a:xfrm>
            <a:off x="10506600" y="7158240"/>
            <a:ext cx="184680" cy="392040"/>
          </a:xfrm>
          <a:prstGeom prst="rect">
            <a:avLst/>
          </a:prstGeom>
          <a:noFill/>
          <a:ln w="0">
            <a:noFill/>
          </a:ln>
        </p:spPr>
        <p:style>
          <a:lnRef idx="0"/>
          <a:fillRef idx="0"/>
          <a:effectRef idx="0"/>
          <a:fontRef idx="minor"/>
        </p:style>
      </p:sp>
      <p:sp>
        <p:nvSpPr>
          <p:cNvPr id="274" name="CustomShape 11"/>
          <p:cNvSpPr/>
          <p:nvPr/>
        </p:nvSpPr>
        <p:spPr>
          <a:xfrm>
            <a:off x="363600" y="7061040"/>
            <a:ext cx="10163880" cy="489240"/>
          </a:xfrm>
          <a:prstGeom prst="rect">
            <a:avLst/>
          </a:prstGeom>
          <a:noFill/>
          <a:ln w="0">
            <a:noFill/>
          </a:ln>
        </p:spPr>
        <p:style>
          <a:lnRef idx="0"/>
          <a:fillRef idx="0"/>
          <a:effectRef idx="0"/>
          <a:fontRef idx="minor"/>
        </p:style>
      </p:sp>
      <p:pic>
        <p:nvPicPr>
          <p:cNvPr id="275"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276"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277"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278"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279" name="CustomShape 13"/>
          <p:cNvSpPr/>
          <p:nvPr/>
        </p:nvSpPr>
        <p:spPr>
          <a:xfrm>
            <a:off x="2126520" y="609840"/>
            <a:ext cx="6439320" cy="614880"/>
          </a:xfrm>
          <a:prstGeom prst="rect">
            <a:avLst/>
          </a:prstGeom>
          <a:noFill/>
          <a:ln w="0">
            <a:noFill/>
          </a:ln>
        </p:spPr>
        <p:style>
          <a:lnRef idx="0"/>
          <a:fillRef idx="0"/>
          <a:effectRef idx="0"/>
          <a:fontRef idx="minor"/>
        </p:style>
        <p:txBody>
          <a:bodyPr lIns="0" rIns="0" tIns="0" bIns="0" anchor="t">
            <a:noAutofit/>
          </a:bodyPr>
          <a:p>
            <a:pPr marL="167760" algn="ctr">
              <a:lnSpc>
                <a:spcPct val="100000"/>
              </a:lnSpc>
              <a:spcBef>
                <a:spcPts val="4000"/>
              </a:spcBef>
              <a:buNone/>
              <a:tabLst>
                <a:tab algn="l" pos="0"/>
              </a:tabLst>
            </a:pPr>
            <a:r>
              <a:rPr b="1" lang="fr-FR" sz="3200" spc="-1" strike="noStrike">
                <a:solidFill>
                  <a:srgbClr val="1f497d"/>
                </a:solidFill>
                <a:latin typeface="Calibri"/>
                <a:ea typeface="DejaVu Sans"/>
              </a:rPr>
              <a:t>Le débroussaillement</a:t>
            </a:r>
            <a:endParaRPr b="0" lang="fr-FR" sz="3200" spc="-1" strike="noStrike">
              <a:latin typeface="Arial"/>
            </a:endParaRPr>
          </a:p>
        </p:txBody>
      </p:sp>
      <p:sp>
        <p:nvSpPr>
          <p:cNvPr id="280" name="CustomShape 14"/>
          <p:cNvSpPr/>
          <p:nvPr/>
        </p:nvSpPr>
        <p:spPr>
          <a:xfrm>
            <a:off x="624960" y="1164600"/>
            <a:ext cx="98146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fr-FR" sz="2400" spc="-1" strike="noStrike">
                <a:solidFill>
                  <a:srgbClr val="e46c0a"/>
                </a:solidFill>
                <a:latin typeface="Marianne"/>
                <a:ea typeface="DejaVu Sans"/>
              </a:rPr>
              <a:t>Débroussailler, c’est une nécessité, c’est une obligation !</a:t>
            </a:r>
            <a:endParaRPr b="0" lang="fr-FR" sz="2400" spc="-1" strike="noStrike">
              <a:latin typeface="Arial"/>
            </a:endParaRPr>
          </a:p>
        </p:txBody>
      </p:sp>
      <p:pic>
        <p:nvPicPr>
          <p:cNvPr id="281" name="Image 4" descr=""/>
          <p:cNvPicPr/>
          <p:nvPr/>
        </p:nvPicPr>
        <p:blipFill>
          <a:blip r:embed="rId4"/>
          <a:stretch/>
        </p:blipFill>
        <p:spPr>
          <a:xfrm>
            <a:off x="897120" y="4561560"/>
            <a:ext cx="1228320" cy="1616400"/>
          </a:xfrm>
          <a:prstGeom prst="rect">
            <a:avLst/>
          </a:prstGeom>
          <a:ln w="0">
            <a:solidFill>
              <a:srgbClr val="000000"/>
            </a:solidFill>
          </a:ln>
        </p:spPr>
      </p:pic>
      <p:pic>
        <p:nvPicPr>
          <p:cNvPr id="282" name="Image 10" descr=""/>
          <p:cNvPicPr/>
          <p:nvPr/>
        </p:nvPicPr>
        <p:blipFill>
          <a:blip r:embed="rId5"/>
          <a:stretch/>
        </p:blipFill>
        <p:spPr>
          <a:xfrm>
            <a:off x="8231760" y="1874160"/>
            <a:ext cx="2168640" cy="2168640"/>
          </a:xfrm>
          <a:prstGeom prst="rect">
            <a:avLst/>
          </a:prstGeom>
          <a:ln w="0">
            <a:solidFill>
              <a:srgbClr val="000000"/>
            </a:solidFill>
          </a:ln>
        </p:spPr>
      </p:pic>
      <p:graphicFrame>
        <p:nvGraphicFramePr>
          <p:cNvPr id="1" name="Diagram1"/>
          <p:cNvGraphicFramePr/>
          <p:nvPr>
            <p:extLst>
              <p:ext uri="{D42A27DB-BD31-4B8C-83A1-F6EECF244321}">
                <p14:modId xmlns:p14="http://schemas.microsoft.com/office/powerpoint/2010/main" val="2656635431"/>
              </p:ext>
            </p:extLst>
          </p:nvPr>
        </p:nvGraphicFramePr>
        <p:xfrm>
          <a:off x="1879920" y="1713600"/>
          <a:ext cx="6579720" cy="4594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3" name="CustomShape 15"/>
          <p:cNvSpPr/>
          <p:nvPr/>
        </p:nvSpPr>
        <p:spPr>
          <a:xfrm>
            <a:off x="878400" y="6464520"/>
            <a:ext cx="9814680" cy="1095480"/>
          </a:xfrm>
          <a:prstGeom prst="rect">
            <a:avLst/>
          </a:prstGeom>
          <a:noFill/>
          <a:ln w="0">
            <a:noFill/>
          </a:ln>
        </p:spPr>
        <p:style>
          <a:lnRef idx="2"/>
          <a:fillRef idx="0"/>
          <a:effectRef idx="0"/>
          <a:fontRef idx="minor"/>
        </p:style>
        <p:txBody>
          <a:bodyPr lIns="90000" rIns="90000" tIns="45000" bIns="45000" anchor="t">
            <a:spAutoFit/>
          </a:bodyPr>
          <a:p>
            <a:pPr algn="ctr">
              <a:lnSpc>
                <a:spcPct val="100000"/>
              </a:lnSpc>
              <a:buNone/>
            </a:pPr>
            <a:r>
              <a:rPr b="1" lang="fr-FR" sz="2400" spc="-1" strike="noStrike">
                <a:solidFill>
                  <a:srgbClr val="e46c0a"/>
                </a:solidFill>
                <a:latin typeface="Marianne"/>
                <a:ea typeface="DejaVu Sans"/>
              </a:rPr>
              <a:t>Mais également, supprimer les stockages de matières inflammables !</a:t>
            </a:r>
            <a:endParaRPr b="0" lang="fr-FR" sz="2400" spc="-1" strike="noStrike">
              <a:latin typeface="Arial"/>
            </a:endParaRPr>
          </a:p>
          <a:p>
            <a:pPr algn="ctr">
              <a:lnSpc>
                <a:spcPct val="100000"/>
              </a:lnSpc>
              <a:buNone/>
            </a:pPr>
            <a:r>
              <a:rPr b="0" lang="fr-FR" sz="1800" spc="-1" strike="noStrike">
                <a:solidFill>
                  <a:srgbClr val="000000"/>
                </a:solidFill>
                <a:latin typeface="Marianne"/>
                <a:ea typeface="DejaVu Sans"/>
              </a:rPr>
              <a:t>déchets verts, palettes, cartons, caravanes…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285"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286"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287"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288" name="CustomShape 5"/>
          <p:cNvSpPr/>
          <p:nvPr/>
        </p:nvSpPr>
        <p:spPr>
          <a:xfrm>
            <a:off x="10401480" y="9360"/>
            <a:ext cx="104040" cy="387720"/>
          </a:xfrm>
          <a:prstGeom prst="rect">
            <a:avLst/>
          </a:prstGeom>
          <a:noFill/>
          <a:ln w="0">
            <a:noFill/>
          </a:ln>
        </p:spPr>
        <p:style>
          <a:lnRef idx="0"/>
          <a:fillRef idx="0"/>
          <a:effectRef idx="0"/>
          <a:fontRef idx="minor"/>
        </p:style>
      </p:sp>
      <p:sp>
        <p:nvSpPr>
          <p:cNvPr id="289" name="CustomShape 6"/>
          <p:cNvSpPr/>
          <p:nvPr/>
        </p:nvSpPr>
        <p:spPr>
          <a:xfrm>
            <a:off x="10506600" y="9360"/>
            <a:ext cx="184680" cy="387720"/>
          </a:xfrm>
          <a:prstGeom prst="rect">
            <a:avLst/>
          </a:prstGeom>
          <a:noFill/>
          <a:ln w="0">
            <a:noFill/>
          </a:ln>
        </p:spPr>
        <p:style>
          <a:lnRef idx="0"/>
          <a:fillRef idx="0"/>
          <a:effectRef idx="0"/>
          <a:fontRef idx="minor"/>
        </p:style>
      </p:sp>
      <p:sp>
        <p:nvSpPr>
          <p:cNvPr id="290" name="CustomShape 7"/>
          <p:cNvSpPr/>
          <p:nvPr/>
        </p:nvSpPr>
        <p:spPr>
          <a:xfrm>
            <a:off x="0" y="398160"/>
            <a:ext cx="180000" cy="6759000"/>
          </a:xfrm>
          <a:prstGeom prst="rect">
            <a:avLst/>
          </a:prstGeom>
          <a:noFill/>
          <a:ln w="0">
            <a:noFill/>
          </a:ln>
        </p:spPr>
        <p:style>
          <a:lnRef idx="0"/>
          <a:fillRef idx="0"/>
          <a:effectRef idx="0"/>
          <a:fontRef idx="minor"/>
        </p:style>
      </p:sp>
      <p:sp>
        <p:nvSpPr>
          <p:cNvPr id="291" name="CustomShape 8"/>
          <p:cNvSpPr/>
          <p:nvPr/>
        </p:nvSpPr>
        <p:spPr>
          <a:xfrm>
            <a:off x="0" y="7158240"/>
            <a:ext cx="180000" cy="392040"/>
          </a:xfrm>
          <a:prstGeom prst="rect">
            <a:avLst/>
          </a:prstGeom>
          <a:noFill/>
          <a:ln w="0">
            <a:noFill/>
          </a:ln>
        </p:spPr>
        <p:style>
          <a:lnRef idx="0"/>
          <a:fillRef idx="0"/>
          <a:effectRef idx="0"/>
          <a:fontRef idx="minor"/>
        </p:style>
      </p:sp>
      <p:sp>
        <p:nvSpPr>
          <p:cNvPr id="292" name="CustomShape 9"/>
          <p:cNvSpPr/>
          <p:nvPr/>
        </p:nvSpPr>
        <p:spPr>
          <a:xfrm>
            <a:off x="181080" y="7158240"/>
            <a:ext cx="107280" cy="392040"/>
          </a:xfrm>
          <a:prstGeom prst="rect">
            <a:avLst/>
          </a:prstGeom>
          <a:noFill/>
          <a:ln w="0">
            <a:noFill/>
          </a:ln>
        </p:spPr>
        <p:style>
          <a:lnRef idx="0"/>
          <a:fillRef idx="0"/>
          <a:effectRef idx="0"/>
          <a:fontRef idx="minor"/>
        </p:style>
      </p:sp>
      <p:sp>
        <p:nvSpPr>
          <p:cNvPr id="293" name="CustomShape 10"/>
          <p:cNvSpPr/>
          <p:nvPr/>
        </p:nvSpPr>
        <p:spPr>
          <a:xfrm>
            <a:off x="10506600" y="7158240"/>
            <a:ext cx="184680" cy="392040"/>
          </a:xfrm>
          <a:prstGeom prst="rect">
            <a:avLst/>
          </a:prstGeom>
          <a:noFill/>
          <a:ln w="0">
            <a:noFill/>
          </a:ln>
        </p:spPr>
        <p:style>
          <a:lnRef idx="0"/>
          <a:fillRef idx="0"/>
          <a:effectRef idx="0"/>
          <a:fontRef idx="minor"/>
        </p:style>
      </p:sp>
      <p:sp>
        <p:nvSpPr>
          <p:cNvPr id="294" name="CustomShape 11"/>
          <p:cNvSpPr/>
          <p:nvPr/>
        </p:nvSpPr>
        <p:spPr>
          <a:xfrm>
            <a:off x="363600" y="7061040"/>
            <a:ext cx="10163880" cy="489240"/>
          </a:xfrm>
          <a:prstGeom prst="rect">
            <a:avLst/>
          </a:prstGeom>
          <a:noFill/>
          <a:ln w="0">
            <a:noFill/>
          </a:ln>
        </p:spPr>
        <p:style>
          <a:lnRef idx="0"/>
          <a:fillRef idx="0"/>
          <a:effectRef idx="0"/>
          <a:fontRef idx="minor"/>
        </p:style>
      </p:sp>
      <p:pic>
        <p:nvPicPr>
          <p:cNvPr id="295"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296"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297"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298"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299" name="CustomShape 13"/>
          <p:cNvSpPr/>
          <p:nvPr/>
        </p:nvSpPr>
        <p:spPr>
          <a:xfrm>
            <a:off x="602640" y="177552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pic>
        <p:nvPicPr>
          <p:cNvPr id="300" name="Image 7" descr=""/>
          <p:cNvPicPr/>
          <p:nvPr/>
        </p:nvPicPr>
        <p:blipFill>
          <a:blip r:embed="rId4"/>
          <a:stretch/>
        </p:blipFill>
        <p:spPr>
          <a:xfrm>
            <a:off x="0" y="-18720"/>
            <a:ext cx="10778040" cy="76053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302"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303"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304"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305" name="CustomShape 5"/>
          <p:cNvSpPr/>
          <p:nvPr/>
        </p:nvSpPr>
        <p:spPr>
          <a:xfrm>
            <a:off x="10401480" y="9360"/>
            <a:ext cx="104040" cy="387720"/>
          </a:xfrm>
          <a:prstGeom prst="rect">
            <a:avLst/>
          </a:prstGeom>
          <a:noFill/>
          <a:ln w="0">
            <a:noFill/>
          </a:ln>
        </p:spPr>
        <p:style>
          <a:lnRef idx="0"/>
          <a:fillRef idx="0"/>
          <a:effectRef idx="0"/>
          <a:fontRef idx="minor"/>
        </p:style>
      </p:sp>
      <p:sp>
        <p:nvSpPr>
          <p:cNvPr id="306" name="CustomShape 6"/>
          <p:cNvSpPr/>
          <p:nvPr/>
        </p:nvSpPr>
        <p:spPr>
          <a:xfrm>
            <a:off x="10506600" y="9360"/>
            <a:ext cx="184680" cy="387720"/>
          </a:xfrm>
          <a:prstGeom prst="rect">
            <a:avLst/>
          </a:prstGeom>
          <a:noFill/>
          <a:ln w="0">
            <a:noFill/>
          </a:ln>
        </p:spPr>
        <p:style>
          <a:lnRef idx="0"/>
          <a:fillRef idx="0"/>
          <a:effectRef idx="0"/>
          <a:fontRef idx="minor"/>
        </p:style>
      </p:sp>
      <p:sp>
        <p:nvSpPr>
          <p:cNvPr id="307" name="CustomShape 7"/>
          <p:cNvSpPr/>
          <p:nvPr/>
        </p:nvSpPr>
        <p:spPr>
          <a:xfrm>
            <a:off x="0" y="398160"/>
            <a:ext cx="180000" cy="6759000"/>
          </a:xfrm>
          <a:prstGeom prst="rect">
            <a:avLst/>
          </a:prstGeom>
          <a:noFill/>
          <a:ln w="0">
            <a:noFill/>
          </a:ln>
        </p:spPr>
        <p:style>
          <a:lnRef idx="0"/>
          <a:fillRef idx="0"/>
          <a:effectRef idx="0"/>
          <a:fontRef idx="minor"/>
        </p:style>
      </p:sp>
      <p:sp>
        <p:nvSpPr>
          <p:cNvPr id="308" name="CustomShape 8"/>
          <p:cNvSpPr/>
          <p:nvPr/>
        </p:nvSpPr>
        <p:spPr>
          <a:xfrm>
            <a:off x="0" y="7158240"/>
            <a:ext cx="180000" cy="392040"/>
          </a:xfrm>
          <a:prstGeom prst="rect">
            <a:avLst/>
          </a:prstGeom>
          <a:noFill/>
          <a:ln w="0">
            <a:noFill/>
          </a:ln>
        </p:spPr>
        <p:style>
          <a:lnRef idx="0"/>
          <a:fillRef idx="0"/>
          <a:effectRef idx="0"/>
          <a:fontRef idx="minor"/>
        </p:style>
      </p:sp>
      <p:sp>
        <p:nvSpPr>
          <p:cNvPr id="309" name="CustomShape 9"/>
          <p:cNvSpPr/>
          <p:nvPr/>
        </p:nvSpPr>
        <p:spPr>
          <a:xfrm>
            <a:off x="181080" y="7158240"/>
            <a:ext cx="107280" cy="392040"/>
          </a:xfrm>
          <a:prstGeom prst="rect">
            <a:avLst/>
          </a:prstGeom>
          <a:noFill/>
          <a:ln w="0">
            <a:noFill/>
          </a:ln>
        </p:spPr>
        <p:style>
          <a:lnRef idx="0"/>
          <a:fillRef idx="0"/>
          <a:effectRef idx="0"/>
          <a:fontRef idx="minor"/>
        </p:style>
      </p:sp>
      <p:sp>
        <p:nvSpPr>
          <p:cNvPr id="310" name="CustomShape 10"/>
          <p:cNvSpPr/>
          <p:nvPr/>
        </p:nvSpPr>
        <p:spPr>
          <a:xfrm>
            <a:off x="10506600" y="7158240"/>
            <a:ext cx="184680" cy="392040"/>
          </a:xfrm>
          <a:prstGeom prst="rect">
            <a:avLst/>
          </a:prstGeom>
          <a:noFill/>
          <a:ln w="0">
            <a:noFill/>
          </a:ln>
        </p:spPr>
        <p:style>
          <a:lnRef idx="0"/>
          <a:fillRef idx="0"/>
          <a:effectRef idx="0"/>
          <a:fontRef idx="minor"/>
        </p:style>
      </p:sp>
      <p:sp>
        <p:nvSpPr>
          <p:cNvPr id="311" name="CustomShape 11"/>
          <p:cNvSpPr/>
          <p:nvPr/>
        </p:nvSpPr>
        <p:spPr>
          <a:xfrm>
            <a:off x="363600" y="7061040"/>
            <a:ext cx="10163880" cy="489240"/>
          </a:xfrm>
          <a:prstGeom prst="rect">
            <a:avLst/>
          </a:prstGeom>
          <a:noFill/>
          <a:ln w="0">
            <a:noFill/>
          </a:ln>
        </p:spPr>
        <p:style>
          <a:lnRef idx="0"/>
          <a:fillRef idx="0"/>
          <a:effectRef idx="0"/>
          <a:fontRef idx="minor"/>
        </p:style>
      </p:sp>
      <p:pic>
        <p:nvPicPr>
          <p:cNvPr id="312"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313"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314"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315"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316" name="CustomShape 13"/>
          <p:cNvSpPr/>
          <p:nvPr/>
        </p:nvSpPr>
        <p:spPr>
          <a:xfrm>
            <a:off x="602640" y="177552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pic>
        <p:nvPicPr>
          <p:cNvPr id="317" name="Image 9" descr=""/>
          <p:cNvPicPr/>
          <p:nvPr/>
        </p:nvPicPr>
        <p:blipFill>
          <a:blip r:embed="rId4"/>
          <a:stretch/>
        </p:blipFill>
        <p:spPr>
          <a:xfrm>
            <a:off x="507240" y="-45360"/>
            <a:ext cx="10292760" cy="75956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319"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320"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321"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322" name="CustomShape 5"/>
          <p:cNvSpPr/>
          <p:nvPr/>
        </p:nvSpPr>
        <p:spPr>
          <a:xfrm>
            <a:off x="10401480" y="9360"/>
            <a:ext cx="104040" cy="387720"/>
          </a:xfrm>
          <a:prstGeom prst="rect">
            <a:avLst/>
          </a:prstGeom>
          <a:noFill/>
          <a:ln w="0">
            <a:noFill/>
          </a:ln>
        </p:spPr>
        <p:style>
          <a:lnRef idx="0"/>
          <a:fillRef idx="0"/>
          <a:effectRef idx="0"/>
          <a:fontRef idx="minor"/>
        </p:style>
      </p:sp>
      <p:sp>
        <p:nvSpPr>
          <p:cNvPr id="323" name="CustomShape 6"/>
          <p:cNvSpPr/>
          <p:nvPr/>
        </p:nvSpPr>
        <p:spPr>
          <a:xfrm>
            <a:off x="10506600" y="9360"/>
            <a:ext cx="184680" cy="387720"/>
          </a:xfrm>
          <a:prstGeom prst="rect">
            <a:avLst/>
          </a:prstGeom>
          <a:noFill/>
          <a:ln w="0">
            <a:noFill/>
          </a:ln>
        </p:spPr>
        <p:style>
          <a:lnRef idx="0"/>
          <a:fillRef idx="0"/>
          <a:effectRef idx="0"/>
          <a:fontRef idx="minor"/>
        </p:style>
      </p:sp>
      <p:sp>
        <p:nvSpPr>
          <p:cNvPr id="324" name="CustomShape 7"/>
          <p:cNvSpPr/>
          <p:nvPr/>
        </p:nvSpPr>
        <p:spPr>
          <a:xfrm>
            <a:off x="0" y="398160"/>
            <a:ext cx="180000" cy="6759000"/>
          </a:xfrm>
          <a:prstGeom prst="rect">
            <a:avLst/>
          </a:prstGeom>
          <a:noFill/>
          <a:ln w="0">
            <a:noFill/>
          </a:ln>
        </p:spPr>
        <p:style>
          <a:lnRef idx="0"/>
          <a:fillRef idx="0"/>
          <a:effectRef idx="0"/>
          <a:fontRef idx="minor"/>
        </p:style>
      </p:sp>
      <p:sp>
        <p:nvSpPr>
          <p:cNvPr id="325" name="CustomShape 8"/>
          <p:cNvSpPr/>
          <p:nvPr/>
        </p:nvSpPr>
        <p:spPr>
          <a:xfrm>
            <a:off x="0" y="7158240"/>
            <a:ext cx="180000" cy="392040"/>
          </a:xfrm>
          <a:prstGeom prst="rect">
            <a:avLst/>
          </a:prstGeom>
          <a:noFill/>
          <a:ln w="0">
            <a:noFill/>
          </a:ln>
        </p:spPr>
        <p:style>
          <a:lnRef idx="0"/>
          <a:fillRef idx="0"/>
          <a:effectRef idx="0"/>
          <a:fontRef idx="minor"/>
        </p:style>
      </p:sp>
      <p:sp>
        <p:nvSpPr>
          <p:cNvPr id="326" name="CustomShape 9"/>
          <p:cNvSpPr/>
          <p:nvPr/>
        </p:nvSpPr>
        <p:spPr>
          <a:xfrm>
            <a:off x="181080" y="7158240"/>
            <a:ext cx="107280" cy="392040"/>
          </a:xfrm>
          <a:prstGeom prst="rect">
            <a:avLst/>
          </a:prstGeom>
          <a:noFill/>
          <a:ln w="0">
            <a:noFill/>
          </a:ln>
        </p:spPr>
        <p:style>
          <a:lnRef idx="0"/>
          <a:fillRef idx="0"/>
          <a:effectRef idx="0"/>
          <a:fontRef idx="minor"/>
        </p:style>
      </p:sp>
      <p:sp>
        <p:nvSpPr>
          <p:cNvPr id="327" name="CustomShape 10"/>
          <p:cNvSpPr/>
          <p:nvPr/>
        </p:nvSpPr>
        <p:spPr>
          <a:xfrm>
            <a:off x="10506600" y="7158240"/>
            <a:ext cx="184680" cy="392040"/>
          </a:xfrm>
          <a:prstGeom prst="rect">
            <a:avLst/>
          </a:prstGeom>
          <a:noFill/>
          <a:ln w="0">
            <a:noFill/>
          </a:ln>
        </p:spPr>
        <p:style>
          <a:lnRef idx="0"/>
          <a:fillRef idx="0"/>
          <a:effectRef idx="0"/>
          <a:fontRef idx="minor"/>
        </p:style>
      </p:sp>
      <p:sp>
        <p:nvSpPr>
          <p:cNvPr id="328" name="CustomShape 11"/>
          <p:cNvSpPr/>
          <p:nvPr/>
        </p:nvSpPr>
        <p:spPr>
          <a:xfrm>
            <a:off x="363600" y="7061040"/>
            <a:ext cx="10163880" cy="489240"/>
          </a:xfrm>
          <a:prstGeom prst="rect">
            <a:avLst/>
          </a:prstGeom>
          <a:noFill/>
          <a:ln w="0">
            <a:noFill/>
          </a:ln>
        </p:spPr>
        <p:style>
          <a:lnRef idx="0"/>
          <a:fillRef idx="0"/>
          <a:effectRef idx="0"/>
          <a:fontRef idx="minor"/>
        </p:style>
      </p:sp>
      <p:pic>
        <p:nvPicPr>
          <p:cNvPr id="329"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330"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331"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332"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333" name="CustomShape 13"/>
          <p:cNvSpPr/>
          <p:nvPr/>
        </p:nvSpPr>
        <p:spPr>
          <a:xfrm>
            <a:off x="602640" y="177552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pic>
        <p:nvPicPr>
          <p:cNvPr id="334" name="Image 8" descr=""/>
          <p:cNvPicPr/>
          <p:nvPr/>
        </p:nvPicPr>
        <p:blipFill>
          <a:blip r:embed="rId4"/>
          <a:stretch/>
        </p:blipFill>
        <p:spPr>
          <a:xfrm>
            <a:off x="0" y="0"/>
            <a:ext cx="10670040" cy="75682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336"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337"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338"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339" name="CustomShape 5"/>
          <p:cNvSpPr/>
          <p:nvPr/>
        </p:nvSpPr>
        <p:spPr>
          <a:xfrm>
            <a:off x="10401480" y="9360"/>
            <a:ext cx="104040" cy="387720"/>
          </a:xfrm>
          <a:prstGeom prst="rect">
            <a:avLst/>
          </a:prstGeom>
          <a:noFill/>
          <a:ln w="0">
            <a:noFill/>
          </a:ln>
        </p:spPr>
        <p:style>
          <a:lnRef idx="0"/>
          <a:fillRef idx="0"/>
          <a:effectRef idx="0"/>
          <a:fontRef idx="minor"/>
        </p:style>
      </p:sp>
      <p:sp>
        <p:nvSpPr>
          <p:cNvPr id="340" name="CustomShape 6"/>
          <p:cNvSpPr/>
          <p:nvPr/>
        </p:nvSpPr>
        <p:spPr>
          <a:xfrm>
            <a:off x="10506600" y="9360"/>
            <a:ext cx="184680" cy="387720"/>
          </a:xfrm>
          <a:prstGeom prst="rect">
            <a:avLst/>
          </a:prstGeom>
          <a:noFill/>
          <a:ln w="0">
            <a:noFill/>
          </a:ln>
        </p:spPr>
        <p:style>
          <a:lnRef idx="0"/>
          <a:fillRef idx="0"/>
          <a:effectRef idx="0"/>
          <a:fontRef idx="minor"/>
        </p:style>
      </p:sp>
      <p:sp>
        <p:nvSpPr>
          <p:cNvPr id="341" name="CustomShape 7"/>
          <p:cNvSpPr/>
          <p:nvPr/>
        </p:nvSpPr>
        <p:spPr>
          <a:xfrm>
            <a:off x="0" y="398160"/>
            <a:ext cx="180000" cy="6759000"/>
          </a:xfrm>
          <a:prstGeom prst="rect">
            <a:avLst/>
          </a:prstGeom>
          <a:noFill/>
          <a:ln w="0">
            <a:noFill/>
          </a:ln>
        </p:spPr>
        <p:style>
          <a:lnRef idx="0"/>
          <a:fillRef idx="0"/>
          <a:effectRef idx="0"/>
          <a:fontRef idx="minor"/>
        </p:style>
      </p:sp>
      <p:sp>
        <p:nvSpPr>
          <p:cNvPr id="342" name="CustomShape 8"/>
          <p:cNvSpPr/>
          <p:nvPr/>
        </p:nvSpPr>
        <p:spPr>
          <a:xfrm>
            <a:off x="0" y="7158240"/>
            <a:ext cx="180000" cy="392040"/>
          </a:xfrm>
          <a:prstGeom prst="rect">
            <a:avLst/>
          </a:prstGeom>
          <a:noFill/>
          <a:ln w="0">
            <a:noFill/>
          </a:ln>
        </p:spPr>
        <p:style>
          <a:lnRef idx="0"/>
          <a:fillRef idx="0"/>
          <a:effectRef idx="0"/>
          <a:fontRef idx="minor"/>
        </p:style>
      </p:sp>
      <p:sp>
        <p:nvSpPr>
          <p:cNvPr id="343" name="CustomShape 9"/>
          <p:cNvSpPr/>
          <p:nvPr/>
        </p:nvSpPr>
        <p:spPr>
          <a:xfrm>
            <a:off x="181080" y="7158240"/>
            <a:ext cx="107280" cy="392040"/>
          </a:xfrm>
          <a:prstGeom prst="rect">
            <a:avLst/>
          </a:prstGeom>
          <a:noFill/>
          <a:ln w="0">
            <a:noFill/>
          </a:ln>
        </p:spPr>
        <p:style>
          <a:lnRef idx="0"/>
          <a:fillRef idx="0"/>
          <a:effectRef idx="0"/>
          <a:fontRef idx="minor"/>
        </p:style>
      </p:sp>
      <p:sp>
        <p:nvSpPr>
          <p:cNvPr id="344" name="CustomShape 10"/>
          <p:cNvSpPr/>
          <p:nvPr/>
        </p:nvSpPr>
        <p:spPr>
          <a:xfrm>
            <a:off x="10506600" y="7158240"/>
            <a:ext cx="184680" cy="392040"/>
          </a:xfrm>
          <a:prstGeom prst="rect">
            <a:avLst/>
          </a:prstGeom>
          <a:noFill/>
          <a:ln w="0">
            <a:noFill/>
          </a:ln>
        </p:spPr>
        <p:style>
          <a:lnRef idx="0"/>
          <a:fillRef idx="0"/>
          <a:effectRef idx="0"/>
          <a:fontRef idx="minor"/>
        </p:style>
      </p:sp>
      <p:sp>
        <p:nvSpPr>
          <p:cNvPr id="345" name="CustomShape 11"/>
          <p:cNvSpPr/>
          <p:nvPr/>
        </p:nvSpPr>
        <p:spPr>
          <a:xfrm>
            <a:off x="363600" y="7061040"/>
            <a:ext cx="10163880" cy="489240"/>
          </a:xfrm>
          <a:prstGeom prst="rect">
            <a:avLst/>
          </a:prstGeom>
          <a:noFill/>
          <a:ln w="0">
            <a:noFill/>
          </a:ln>
        </p:spPr>
        <p:style>
          <a:lnRef idx="0"/>
          <a:fillRef idx="0"/>
          <a:effectRef idx="0"/>
          <a:fontRef idx="minor"/>
        </p:style>
      </p:sp>
      <p:pic>
        <p:nvPicPr>
          <p:cNvPr id="346"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347"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348"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349"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350" name="CustomShape 13"/>
          <p:cNvSpPr/>
          <p:nvPr/>
        </p:nvSpPr>
        <p:spPr>
          <a:xfrm>
            <a:off x="602640" y="177552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pic>
        <p:nvPicPr>
          <p:cNvPr id="351" name="Image 4" descr=""/>
          <p:cNvPicPr/>
          <p:nvPr/>
        </p:nvPicPr>
        <p:blipFill>
          <a:blip r:embed="rId4"/>
          <a:stretch/>
        </p:blipFill>
        <p:spPr>
          <a:xfrm>
            <a:off x="0" y="-21240"/>
            <a:ext cx="10662120" cy="75610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353"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354"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355"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356" name="CustomShape 5"/>
          <p:cNvSpPr/>
          <p:nvPr/>
        </p:nvSpPr>
        <p:spPr>
          <a:xfrm>
            <a:off x="10401480" y="9360"/>
            <a:ext cx="104040" cy="387720"/>
          </a:xfrm>
          <a:prstGeom prst="rect">
            <a:avLst/>
          </a:prstGeom>
          <a:noFill/>
          <a:ln w="0">
            <a:noFill/>
          </a:ln>
        </p:spPr>
        <p:style>
          <a:lnRef idx="0"/>
          <a:fillRef idx="0"/>
          <a:effectRef idx="0"/>
          <a:fontRef idx="minor"/>
        </p:style>
      </p:sp>
      <p:sp>
        <p:nvSpPr>
          <p:cNvPr id="357" name="CustomShape 6"/>
          <p:cNvSpPr/>
          <p:nvPr/>
        </p:nvSpPr>
        <p:spPr>
          <a:xfrm>
            <a:off x="10506600" y="9360"/>
            <a:ext cx="184680" cy="387720"/>
          </a:xfrm>
          <a:prstGeom prst="rect">
            <a:avLst/>
          </a:prstGeom>
          <a:noFill/>
          <a:ln w="0">
            <a:noFill/>
          </a:ln>
        </p:spPr>
        <p:style>
          <a:lnRef idx="0"/>
          <a:fillRef idx="0"/>
          <a:effectRef idx="0"/>
          <a:fontRef idx="minor"/>
        </p:style>
      </p:sp>
      <p:sp>
        <p:nvSpPr>
          <p:cNvPr id="358" name="CustomShape 7"/>
          <p:cNvSpPr/>
          <p:nvPr/>
        </p:nvSpPr>
        <p:spPr>
          <a:xfrm>
            <a:off x="0" y="398160"/>
            <a:ext cx="180000" cy="6759000"/>
          </a:xfrm>
          <a:prstGeom prst="rect">
            <a:avLst/>
          </a:prstGeom>
          <a:noFill/>
          <a:ln w="0">
            <a:noFill/>
          </a:ln>
        </p:spPr>
        <p:style>
          <a:lnRef idx="0"/>
          <a:fillRef idx="0"/>
          <a:effectRef idx="0"/>
          <a:fontRef idx="minor"/>
        </p:style>
      </p:sp>
      <p:sp>
        <p:nvSpPr>
          <p:cNvPr id="359" name="CustomShape 8"/>
          <p:cNvSpPr/>
          <p:nvPr/>
        </p:nvSpPr>
        <p:spPr>
          <a:xfrm>
            <a:off x="572760" y="2272320"/>
            <a:ext cx="9706320" cy="2481840"/>
          </a:xfrm>
          <a:prstGeom prst="rect">
            <a:avLst/>
          </a:prstGeom>
          <a:noFill/>
          <a:ln w="0">
            <a:noFill/>
          </a:ln>
        </p:spPr>
        <p:style>
          <a:lnRef idx="0"/>
          <a:fillRef idx="0"/>
          <a:effectRef idx="0"/>
          <a:fontRef idx="minor"/>
        </p:style>
      </p:sp>
      <p:sp>
        <p:nvSpPr>
          <p:cNvPr id="360" name="CustomShape 9"/>
          <p:cNvSpPr/>
          <p:nvPr/>
        </p:nvSpPr>
        <p:spPr>
          <a:xfrm>
            <a:off x="0" y="7158240"/>
            <a:ext cx="180000" cy="392040"/>
          </a:xfrm>
          <a:prstGeom prst="rect">
            <a:avLst/>
          </a:prstGeom>
          <a:noFill/>
          <a:ln w="0">
            <a:noFill/>
          </a:ln>
        </p:spPr>
        <p:style>
          <a:lnRef idx="0"/>
          <a:fillRef idx="0"/>
          <a:effectRef idx="0"/>
          <a:fontRef idx="minor"/>
        </p:style>
      </p:sp>
      <p:sp>
        <p:nvSpPr>
          <p:cNvPr id="361" name="CustomShape 10"/>
          <p:cNvSpPr/>
          <p:nvPr/>
        </p:nvSpPr>
        <p:spPr>
          <a:xfrm>
            <a:off x="181080" y="7158240"/>
            <a:ext cx="107280" cy="392040"/>
          </a:xfrm>
          <a:prstGeom prst="rect">
            <a:avLst/>
          </a:prstGeom>
          <a:noFill/>
          <a:ln w="0">
            <a:noFill/>
          </a:ln>
        </p:spPr>
        <p:style>
          <a:lnRef idx="0"/>
          <a:fillRef idx="0"/>
          <a:effectRef idx="0"/>
          <a:fontRef idx="minor"/>
        </p:style>
      </p:sp>
      <p:sp>
        <p:nvSpPr>
          <p:cNvPr id="362" name="CustomShape 11"/>
          <p:cNvSpPr/>
          <p:nvPr/>
        </p:nvSpPr>
        <p:spPr>
          <a:xfrm>
            <a:off x="10506600" y="7158240"/>
            <a:ext cx="184680" cy="392040"/>
          </a:xfrm>
          <a:prstGeom prst="rect">
            <a:avLst/>
          </a:prstGeom>
          <a:noFill/>
          <a:ln w="0">
            <a:noFill/>
          </a:ln>
        </p:spPr>
        <p:style>
          <a:lnRef idx="0"/>
          <a:fillRef idx="0"/>
          <a:effectRef idx="0"/>
          <a:fontRef idx="minor"/>
        </p:style>
      </p:sp>
      <p:sp>
        <p:nvSpPr>
          <p:cNvPr id="363" name="CustomShape 12"/>
          <p:cNvSpPr/>
          <p:nvPr/>
        </p:nvSpPr>
        <p:spPr>
          <a:xfrm>
            <a:off x="363600" y="7061040"/>
            <a:ext cx="10163880" cy="489240"/>
          </a:xfrm>
          <a:prstGeom prst="rect">
            <a:avLst/>
          </a:prstGeom>
          <a:noFill/>
          <a:ln w="0">
            <a:noFill/>
          </a:ln>
        </p:spPr>
        <p:style>
          <a:lnRef idx="0"/>
          <a:fillRef idx="0"/>
          <a:effectRef idx="0"/>
          <a:fontRef idx="minor"/>
        </p:style>
      </p:sp>
      <p:sp>
        <p:nvSpPr>
          <p:cNvPr id="364" name="CustomShape 13"/>
          <p:cNvSpPr/>
          <p:nvPr/>
        </p:nvSpPr>
        <p:spPr>
          <a:xfrm>
            <a:off x="8310240" y="6987960"/>
            <a:ext cx="143604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1400" spc="-1" strike="noStrike">
                <a:solidFill>
                  <a:srgbClr val="000000"/>
                </a:solidFill>
                <a:latin typeface="Calibri"/>
                <a:ea typeface="DejaVu Sans"/>
              </a:rPr>
              <a:t>5 décembre 2023</a:t>
            </a:r>
            <a:endParaRPr b="0" lang="fr-FR" sz="1400" spc="-1" strike="noStrike">
              <a:latin typeface="Arial"/>
            </a:endParaRPr>
          </a:p>
        </p:txBody>
      </p:sp>
      <p:sp>
        <p:nvSpPr>
          <p:cNvPr id="365" name="Line 14"/>
          <p:cNvSpPr/>
          <p:nvPr/>
        </p:nvSpPr>
        <p:spPr>
          <a:xfrm>
            <a:off x="9918360" y="7038000"/>
            <a:ext cx="774720" cy="360"/>
          </a:xfrm>
          <a:prstGeom prst="line">
            <a:avLst/>
          </a:prstGeom>
          <a:ln>
            <a:solidFill>
              <a:srgbClr val="000000"/>
            </a:solidFill>
          </a:ln>
        </p:spPr>
        <p:style>
          <a:lnRef idx="1">
            <a:schemeClr val="dk1"/>
          </a:lnRef>
          <a:fillRef idx="0">
            <a:schemeClr val="dk1"/>
          </a:fillRef>
          <a:effectRef idx="0">
            <a:schemeClr val="dk1"/>
          </a:effectRef>
          <a:fontRef idx="minor"/>
        </p:style>
      </p:sp>
      <p:sp>
        <p:nvSpPr>
          <p:cNvPr id="366" name="Line 15"/>
          <p:cNvSpPr/>
          <p:nvPr/>
        </p:nvSpPr>
        <p:spPr>
          <a:xfrm flipV="1">
            <a:off x="10146960" y="6832440"/>
            <a:ext cx="360" cy="736560"/>
          </a:xfrm>
          <a:prstGeom prst="line">
            <a:avLst/>
          </a:prstGeom>
          <a:ln>
            <a:solidFill>
              <a:srgbClr val="000000"/>
            </a:solidFill>
          </a:ln>
        </p:spPr>
        <p:style>
          <a:lnRef idx="1">
            <a:schemeClr val="dk1"/>
          </a:lnRef>
          <a:fillRef idx="0">
            <a:schemeClr val="dk1"/>
          </a:fillRef>
          <a:effectRef idx="0">
            <a:schemeClr val="dk1"/>
          </a:effectRef>
          <a:fontRef idx="minor"/>
        </p:style>
      </p:sp>
      <p:sp>
        <p:nvSpPr>
          <p:cNvPr id="367" name="CustomShape 16"/>
          <p:cNvSpPr/>
          <p:nvPr/>
        </p:nvSpPr>
        <p:spPr>
          <a:xfrm>
            <a:off x="751680" y="3381120"/>
            <a:ext cx="9527400" cy="2490840"/>
          </a:xfrm>
          <a:prstGeom prst="rect">
            <a:avLst/>
          </a:prstGeom>
          <a:noFill/>
          <a:ln w="38100">
            <a:solidFill>
              <a:srgbClr val="5b9bd5"/>
            </a:solidFill>
            <a:round/>
          </a:ln>
        </p:spPr>
        <p:style>
          <a:lnRef idx="0"/>
          <a:fillRef idx="0"/>
          <a:effectRef idx="0"/>
          <a:fontRef idx="minor"/>
        </p:style>
        <p:txBody>
          <a:bodyPr lIns="0" rIns="0" tIns="0" bIns="0" anchor="t">
            <a:noAutofit/>
          </a:bodyPr>
          <a:p>
            <a:pPr marL="167760" algn="ctr">
              <a:lnSpc>
                <a:spcPct val="100000"/>
              </a:lnSpc>
              <a:spcBef>
                <a:spcPts val="1199"/>
              </a:spcBef>
              <a:buNone/>
            </a:pPr>
            <a:endParaRPr b="0" lang="fr-FR" sz="1800" spc="-1" strike="noStrike">
              <a:latin typeface="Arial"/>
            </a:endParaRPr>
          </a:p>
          <a:p>
            <a:pPr marL="167760" algn="ctr">
              <a:lnSpc>
                <a:spcPct val="100000"/>
              </a:lnSpc>
              <a:spcBef>
                <a:spcPts val="1199"/>
              </a:spcBef>
              <a:buNone/>
            </a:pPr>
            <a:r>
              <a:rPr b="1" lang="fr-FR" sz="4800" spc="-1" strike="noStrike">
                <a:solidFill>
                  <a:srgbClr val="000000"/>
                </a:solidFill>
                <a:latin typeface="Calibri"/>
                <a:ea typeface="DejaVu Sans"/>
              </a:rPr>
              <a:t>MERCI DE VOTRE ATTENTION </a:t>
            </a:r>
            <a:endParaRPr b="0" lang="fr-FR" sz="4800" spc="-1" strike="noStrike">
              <a:latin typeface="Arial"/>
            </a:endParaRPr>
          </a:p>
        </p:txBody>
      </p:sp>
      <p:pic>
        <p:nvPicPr>
          <p:cNvPr id="368" name="Image 3" descr=""/>
          <p:cNvPicPr/>
          <p:nvPr/>
        </p:nvPicPr>
        <p:blipFill>
          <a:blip r:embed="rId1"/>
          <a:stretch/>
        </p:blipFill>
        <p:spPr>
          <a:xfrm>
            <a:off x="8875080" y="1514880"/>
            <a:ext cx="1468440" cy="1578240"/>
          </a:xfrm>
          <a:prstGeom prst="rect">
            <a:avLst/>
          </a:prstGeom>
          <a:ln w="0">
            <a:noFill/>
          </a:ln>
        </p:spPr>
      </p:pic>
      <p:pic>
        <p:nvPicPr>
          <p:cNvPr id="369" name="Image 4" descr=""/>
          <p:cNvPicPr/>
          <p:nvPr/>
        </p:nvPicPr>
        <p:blipFill>
          <a:blip r:embed="rId2"/>
          <a:stretch/>
        </p:blipFill>
        <p:spPr>
          <a:xfrm>
            <a:off x="1026360" y="1644120"/>
            <a:ext cx="2642760" cy="1309680"/>
          </a:xfrm>
          <a:prstGeom prst="rect">
            <a:avLst/>
          </a:prstGeom>
          <a:ln w="19050">
            <a:solidFill>
              <a:srgbClr val="000000"/>
            </a:solidFill>
            <a:round/>
          </a:ln>
          <a:effectLst>
            <a:innerShdw blurRad="63500" dir="2700000" dist="50800">
              <a:srgbClr val="000000">
                <a:alpha val="50000"/>
              </a:srgbClr>
            </a:innerShdw>
          </a:effectLst>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109"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110"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111"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112" name="CustomShape 5"/>
          <p:cNvSpPr/>
          <p:nvPr/>
        </p:nvSpPr>
        <p:spPr>
          <a:xfrm>
            <a:off x="10401480" y="9360"/>
            <a:ext cx="104040" cy="387720"/>
          </a:xfrm>
          <a:prstGeom prst="rect">
            <a:avLst/>
          </a:prstGeom>
          <a:noFill/>
          <a:ln w="0">
            <a:noFill/>
          </a:ln>
        </p:spPr>
        <p:style>
          <a:lnRef idx="0"/>
          <a:fillRef idx="0"/>
          <a:effectRef idx="0"/>
          <a:fontRef idx="minor"/>
        </p:style>
      </p:sp>
      <p:sp>
        <p:nvSpPr>
          <p:cNvPr id="113" name="CustomShape 6"/>
          <p:cNvSpPr/>
          <p:nvPr/>
        </p:nvSpPr>
        <p:spPr>
          <a:xfrm>
            <a:off x="10506600" y="9360"/>
            <a:ext cx="184680" cy="387720"/>
          </a:xfrm>
          <a:prstGeom prst="rect">
            <a:avLst/>
          </a:prstGeom>
          <a:noFill/>
          <a:ln w="0">
            <a:noFill/>
          </a:ln>
        </p:spPr>
        <p:style>
          <a:lnRef idx="0"/>
          <a:fillRef idx="0"/>
          <a:effectRef idx="0"/>
          <a:fontRef idx="minor"/>
        </p:style>
      </p:sp>
      <p:sp>
        <p:nvSpPr>
          <p:cNvPr id="114" name="CustomShape 7"/>
          <p:cNvSpPr/>
          <p:nvPr/>
        </p:nvSpPr>
        <p:spPr>
          <a:xfrm>
            <a:off x="0" y="398160"/>
            <a:ext cx="180000" cy="6759000"/>
          </a:xfrm>
          <a:prstGeom prst="rect">
            <a:avLst/>
          </a:prstGeom>
          <a:noFill/>
          <a:ln w="0">
            <a:noFill/>
          </a:ln>
        </p:spPr>
        <p:style>
          <a:lnRef idx="0"/>
          <a:fillRef idx="0"/>
          <a:effectRef idx="0"/>
          <a:fontRef idx="minor"/>
        </p:style>
      </p:sp>
      <p:sp>
        <p:nvSpPr>
          <p:cNvPr id="115" name="CustomShape 8"/>
          <p:cNvSpPr/>
          <p:nvPr/>
        </p:nvSpPr>
        <p:spPr>
          <a:xfrm>
            <a:off x="0" y="7158240"/>
            <a:ext cx="180000" cy="392040"/>
          </a:xfrm>
          <a:prstGeom prst="rect">
            <a:avLst/>
          </a:prstGeom>
          <a:noFill/>
          <a:ln w="0">
            <a:noFill/>
          </a:ln>
        </p:spPr>
        <p:style>
          <a:lnRef idx="0"/>
          <a:fillRef idx="0"/>
          <a:effectRef idx="0"/>
          <a:fontRef idx="minor"/>
        </p:style>
      </p:sp>
      <p:sp>
        <p:nvSpPr>
          <p:cNvPr id="116" name="CustomShape 9"/>
          <p:cNvSpPr/>
          <p:nvPr/>
        </p:nvSpPr>
        <p:spPr>
          <a:xfrm>
            <a:off x="181080" y="7158240"/>
            <a:ext cx="107280" cy="392040"/>
          </a:xfrm>
          <a:prstGeom prst="rect">
            <a:avLst/>
          </a:prstGeom>
          <a:noFill/>
          <a:ln w="0">
            <a:noFill/>
          </a:ln>
        </p:spPr>
        <p:style>
          <a:lnRef idx="0"/>
          <a:fillRef idx="0"/>
          <a:effectRef idx="0"/>
          <a:fontRef idx="minor"/>
        </p:style>
      </p:sp>
      <p:sp>
        <p:nvSpPr>
          <p:cNvPr id="117" name="CustomShape 10"/>
          <p:cNvSpPr/>
          <p:nvPr/>
        </p:nvSpPr>
        <p:spPr>
          <a:xfrm>
            <a:off x="10506600" y="7158240"/>
            <a:ext cx="184680" cy="392040"/>
          </a:xfrm>
          <a:prstGeom prst="rect">
            <a:avLst/>
          </a:prstGeom>
          <a:noFill/>
          <a:ln w="0">
            <a:noFill/>
          </a:ln>
        </p:spPr>
        <p:style>
          <a:lnRef idx="0"/>
          <a:fillRef idx="0"/>
          <a:effectRef idx="0"/>
          <a:fontRef idx="minor"/>
        </p:style>
      </p:sp>
      <p:sp>
        <p:nvSpPr>
          <p:cNvPr id="118" name="CustomShape 11"/>
          <p:cNvSpPr/>
          <p:nvPr/>
        </p:nvSpPr>
        <p:spPr>
          <a:xfrm>
            <a:off x="363600" y="7061040"/>
            <a:ext cx="10163880" cy="489240"/>
          </a:xfrm>
          <a:prstGeom prst="rect">
            <a:avLst/>
          </a:prstGeom>
          <a:noFill/>
          <a:ln w="0">
            <a:noFill/>
          </a:ln>
        </p:spPr>
        <p:style>
          <a:lnRef idx="0"/>
          <a:fillRef idx="0"/>
          <a:effectRef idx="0"/>
          <a:fontRef idx="minor"/>
        </p:style>
      </p:sp>
      <p:pic>
        <p:nvPicPr>
          <p:cNvPr id="119"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120"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121"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122"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123" name="CustomShape 13"/>
          <p:cNvSpPr/>
          <p:nvPr/>
        </p:nvSpPr>
        <p:spPr>
          <a:xfrm>
            <a:off x="533520" y="667800"/>
            <a:ext cx="10092240" cy="833040"/>
          </a:xfrm>
          <a:prstGeom prst="rect">
            <a:avLst/>
          </a:prstGeom>
          <a:noFill/>
          <a:ln w="19050">
            <a:solidFill>
              <a:srgbClr val="000000"/>
            </a:solidFill>
            <a:round/>
          </a:ln>
        </p:spPr>
        <p:style>
          <a:lnRef idx="0"/>
          <a:fillRef idx="0"/>
          <a:effectRef idx="0"/>
          <a:fontRef idx="minor"/>
        </p:style>
        <p:txBody>
          <a:bodyPr lIns="0" rIns="0" tIns="0" bIns="0" anchor="ctr">
            <a:noAutofit/>
          </a:bodyPr>
          <a:p>
            <a:pPr marL="624960" indent="-456840" algn="ctr">
              <a:lnSpc>
                <a:spcPct val="100000"/>
              </a:lnSpc>
              <a:spcBef>
                <a:spcPts val="1199"/>
              </a:spcBef>
              <a:buClr>
                <a:srgbClr val="e46c0a"/>
              </a:buClr>
              <a:buFont typeface="Calibri"/>
              <a:buAutoNum type="arabicPeriod"/>
            </a:pPr>
            <a:r>
              <a:rPr b="1" lang="fr-FR" sz="2600" spc="-1" strike="noStrike">
                <a:solidFill>
                  <a:srgbClr val="e46c0a"/>
                </a:solidFill>
                <a:latin typeface="Calibri"/>
                <a:ea typeface="DejaVu Sans"/>
              </a:rPr>
              <a:t>L’INFORMATION PRÉVENTIVE, L’ÉVACUATION ET L’ARTICULATION ENTRE LE PCS et LE CPS</a:t>
            </a:r>
            <a:endParaRPr b="0" lang="fr-FR" sz="2600" spc="-1" strike="noStrike">
              <a:latin typeface="Arial"/>
            </a:endParaRPr>
          </a:p>
        </p:txBody>
      </p:sp>
      <p:sp>
        <p:nvSpPr>
          <p:cNvPr id="124" name="CustomShape 14"/>
          <p:cNvSpPr/>
          <p:nvPr/>
        </p:nvSpPr>
        <p:spPr>
          <a:xfrm>
            <a:off x="533520" y="1730520"/>
            <a:ext cx="10092240" cy="4204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1800" spc="-1" strike="noStrike">
                <a:solidFill>
                  <a:srgbClr val="e46c0a"/>
                </a:solidFill>
                <a:latin typeface="Calibri"/>
                <a:ea typeface="DejaVu Sans"/>
              </a:rPr>
              <a:t>1.1 :</a:t>
            </a:r>
            <a:r>
              <a:rPr b="1" lang="fr-FR" sz="1800" spc="-1" strike="noStrike" u="sng">
                <a:solidFill>
                  <a:srgbClr val="e46c0a"/>
                </a:solidFill>
                <a:uFillTx/>
                <a:latin typeface="Calibri"/>
                <a:ea typeface="DejaVu Sans"/>
              </a:rPr>
              <a:t> L’INFORMATION PRÉVENTIVE DES OCCUPANTS :</a:t>
            </a:r>
            <a:endParaRPr b="0" lang="fr-FR" sz="1800" spc="-1" strike="noStrike">
              <a:latin typeface="Arial"/>
            </a:endParaRPr>
          </a:p>
          <a:p>
            <a:pPr>
              <a:lnSpc>
                <a:spcPct val="100000"/>
              </a:lnSpc>
              <a:buNone/>
            </a:pPr>
            <a:r>
              <a:rPr b="1" lang="en-US" sz="1800" spc="-1" strike="noStrike" u="sng">
                <a:solidFill>
                  <a:srgbClr val="000000"/>
                </a:solidFill>
                <a:uFillTx/>
                <a:latin typeface="Calibri"/>
                <a:ea typeface="DejaVu Sans"/>
              </a:rPr>
              <a:t>La préparation par l’exploitant :</a:t>
            </a:r>
            <a:endParaRPr b="0" lang="fr-FR"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Calibri"/>
                <a:ea typeface="DejaVu Sans"/>
              </a:rPr>
              <a:t>Élaboration des consignes de sécurité générales et spécifiques aux risques (mise à l’abri, évacuation, schéma des issues et sorties de secours…)</a:t>
            </a:r>
            <a:endParaRPr b="0" lang="fr-FR"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Calibri"/>
                <a:ea typeface="DejaVu Sans"/>
              </a:rPr>
              <a:t>Réalisation de fiches reflexes en s’appuyant sur le cahier de prescription de sécurité,</a:t>
            </a:r>
            <a:endParaRPr b="0" lang="fr-FR"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Calibri"/>
                <a:ea typeface="DejaVu Sans"/>
              </a:rPr>
              <a:t>Réalisation d’exercices d’évacuation,</a:t>
            </a:r>
            <a:endParaRPr b="0" lang="fr-FR"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Calibri"/>
                <a:ea typeface="DejaVu Sans"/>
              </a:rPr>
              <a:t>Mise à jour des consignes, des fiches reflexes…</a:t>
            </a:r>
            <a:endParaRPr b="0" lang="fr-FR" sz="1800" spc="-1" strike="noStrike">
              <a:latin typeface="Arial"/>
            </a:endParaRPr>
          </a:p>
          <a:p>
            <a:pPr>
              <a:lnSpc>
                <a:spcPct val="100000"/>
              </a:lnSpc>
              <a:buNone/>
            </a:pPr>
            <a:endParaRPr b="0" lang="fr-FR" sz="1800" spc="-1" strike="noStrike">
              <a:latin typeface="Arial"/>
            </a:endParaRPr>
          </a:p>
          <a:p>
            <a:pPr>
              <a:lnSpc>
                <a:spcPct val="100000"/>
              </a:lnSpc>
              <a:buNone/>
            </a:pPr>
            <a:r>
              <a:rPr b="1" lang="en-US" sz="1800" spc="-1" strike="noStrike" u="sng">
                <a:solidFill>
                  <a:srgbClr val="000000"/>
                </a:solidFill>
                <a:uFillTx/>
                <a:latin typeface="Calibri"/>
                <a:ea typeface="DejaVu Sans"/>
              </a:rPr>
              <a:t>L’information des occupants :</a:t>
            </a:r>
            <a:endParaRPr b="0" lang="fr-FR"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Calibri"/>
                <a:ea typeface="DejaVu Sans"/>
              </a:rPr>
              <a:t>Information et affichage quotidien des risques et des consignes de sécurité aux occupants (panneaux numériques, écrans, reseaux sociaux…)</a:t>
            </a:r>
            <a:endParaRPr b="0" lang="fr-FR"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Calibri"/>
                <a:ea typeface="DejaVu Sans"/>
              </a:rPr>
              <a:t>Information quotidienne du niveau de risque feux de forêts : </a:t>
            </a:r>
            <a:r>
              <a:rPr b="0" lang="en-US" sz="1800" spc="-1" strike="noStrike">
                <a:solidFill>
                  <a:srgbClr val="558ed5"/>
                </a:solidFill>
                <a:latin typeface="Calibri"/>
                <a:ea typeface="DejaVu Sans"/>
              </a:rPr>
              <a:t>www.prevention-incendie66.com </a:t>
            </a:r>
            <a:endParaRPr b="0" lang="fr-FR" sz="1800" spc="-1" strike="noStrike">
              <a:latin typeface="Arial"/>
            </a:endParaRPr>
          </a:p>
          <a:p>
            <a:pPr>
              <a:lnSpc>
                <a:spcPct val="100000"/>
              </a:lnSpc>
              <a:buNone/>
            </a:pPr>
            <a:endParaRPr b="0" lang="fr-FR" sz="1800" spc="-1" strike="noStrike">
              <a:latin typeface="Arial"/>
            </a:endParaRPr>
          </a:p>
          <a:p>
            <a:pPr>
              <a:lnSpc>
                <a:spcPct val="100000"/>
              </a:lnSpc>
              <a:buNone/>
            </a:pPr>
            <a:endParaRPr b="0" lang="fr-FR" sz="1800" spc="-1" strike="noStrike">
              <a:latin typeface="Arial"/>
            </a:endParaRPr>
          </a:p>
          <a:p>
            <a:pPr>
              <a:lnSpc>
                <a:spcPct val="100000"/>
              </a:lnSpc>
              <a:buNone/>
            </a:pPr>
            <a:endParaRPr b="0" lang="fr-FR" sz="1800" spc="-1" strike="noStrike">
              <a:latin typeface="Arial"/>
            </a:endParaRPr>
          </a:p>
        </p:txBody>
      </p:sp>
      <p:pic>
        <p:nvPicPr>
          <p:cNvPr id="125" name="Image 3" descr=""/>
          <p:cNvPicPr/>
          <p:nvPr/>
        </p:nvPicPr>
        <p:blipFill>
          <a:blip r:embed="rId4"/>
          <a:stretch/>
        </p:blipFill>
        <p:spPr>
          <a:xfrm>
            <a:off x="6049440" y="5188680"/>
            <a:ext cx="4012200" cy="2266200"/>
          </a:xfrm>
          <a:prstGeom prst="rect">
            <a:avLst/>
          </a:prstGeom>
          <a:ln w="0">
            <a:solidFill>
              <a:srgbClr val="000000"/>
            </a:solidFill>
          </a:ln>
        </p:spPr>
      </p:pic>
      <p:pic>
        <p:nvPicPr>
          <p:cNvPr id="126" name="Image 7" descr=""/>
          <p:cNvPicPr/>
          <p:nvPr/>
        </p:nvPicPr>
        <p:blipFill>
          <a:blip r:embed="rId5"/>
          <a:stretch/>
        </p:blipFill>
        <p:spPr>
          <a:xfrm>
            <a:off x="453960" y="5084640"/>
            <a:ext cx="5230440" cy="23706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128"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129"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130"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131" name="CustomShape 5"/>
          <p:cNvSpPr/>
          <p:nvPr/>
        </p:nvSpPr>
        <p:spPr>
          <a:xfrm>
            <a:off x="10401480" y="9360"/>
            <a:ext cx="104040" cy="387720"/>
          </a:xfrm>
          <a:prstGeom prst="rect">
            <a:avLst/>
          </a:prstGeom>
          <a:noFill/>
          <a:ln w="0">
            <a:noFill/>
          </a:ln>
        </p:spPr>
        <p:style>
          <a:lnRef idx="0"/>
          <a:fillRef idx="0"/>
          <a:effectRef idx="0"/>
          <a:fontRef idx="minor"/>
        </p:style>
      </p:sp>
      <p:sp>
        <p:nvSpPr>
          <p:cNvPr id="132" name="CustomShape 6"/>
          <p:cNvSpPr/>
          <p:nvPr/>
        </p:nvSpPr>
        <p:spPr>
          <a:xfrm>
            <a:off x="10506600" y="9360"/>
            <a:ext cx="184680" cy="387720"/>
          </a:xfrm>
          <a:prstGeom prst="rect">
            <a:avLst/>
          </a:prstGeom>
          <a:noFill/>
          <a:ln w="0">
            <a:noFill/>
          </a:ln>
        </p:spPr>
        <p:style>
          <a:lnRef idx="0"/>
          <a:fillRef idx="0"/>
          <a:effectRef idx="0"/>
          <a:fontRef idx="minor"/>
        </p:style>
      </p:sp>
      <p:sp>
        <p:nvSpPr>
          <p:cNvPr id="133" name="CustomShape 7"/>
          <p:cNvSpPr/>
          <p:nvPr/>
        </p:nvSpPr>
        <p:spPr>
          <a:xfrm>
            <a:off x="0" y="398160"/>
            <a:ext cx="180000" cy="6759000"/>
          </a:xfrm>
          <a:prstGeom prst="rect">
            <a:avLst/>
          </a:prstGeom>
          <a:noFill/>
          <a:ln w="0">
            <a:noFill/>
          </a:ln>
        </p:spPr>
        <p:style>
          <a:lnRef idx="0"/>
          <a:fillRef idx="0"/>
          <a:effectRef idx="0"/>
          <a:fontRef idx="minor"/>
        </p:style>
      </p:sp>
      <p:sp>
        <p:nvSpPr>
          <p:cNvPr id="134" name="CustomShape 8"/>
          <p:cNvSpPr/>
          <p:nvPr/>
        </p:nvSpPr>
        <p:spPr>
          <a:xfrm>
            <a:off x="0" y="7158240"/>
            <a:ext cx="180000" cy="392040"/>
          </a:xfrm>
          <a:prstGeom prst="rect">
            <a:avLst/>
          </a:prstGeom>
          <a:noFill/>
          <a:ln w="0">
            <a:noFill/>
          </a:ln>
        </p:spPr>
        <p:style>
          <a:lnRef idx="0"/>
          <a:fillRef idx="0"/>
          <a:effectRef idx="0"/>
          <a:fontRef idx="minor"/>
        </p:style>
      </p:sp>
      <p:sp>
        <p:nvSpPr>
          <p:cNvPr id="135" name="CustomShape 9"/>
          <p:cNvSpPr/>
          <p:nvPr/>
        </p:nvSpPr>
        <p:spPr>
          <a:xfrm>
            <a:off x="181080" y="7158240"/>
            <a:ext cx="107280" cy="392040"/>
          </a:xfrm>
          <a:prstGeom prst="rect">
            <a:avLst/>
          </a:prstGeom>
          <a:noFill/>
          <a:ln w="0">
            <a:noFill/>
          </a:ln>
        </p:spPr>
        <p:style>
          <a:lnRef idx="0"/>
          <a:fillRef idx="0"/>
          <a:effectRef idx="0"/>
          <a:fontRef idx="minor"/>
        </p:style>
      </p:sp>
      <p:sp>
        <p:nvSpPr>
          <p:cNvPr id="136" name="CustomShape 10"/>
          <p:cNvSpPr/>
          <p:nvPr/>
        </p:nvSpPr>
        <p:spPr>
          <a:xfrm>
            <a:off x="10506600" y="7158240"/>
            <a:ext cx="184680" cy="392040"/>
          </a:xfrm>
          <a:prstGeom prst="rect">
            <a:avLst/>
          </a:prstGeom>
          <a:noFill/>
          <a:ln w="0">
            <a:noFill/>
          </a:ln>
        </p:spPr>
        <p:style>
          <a:lnRef idx="0"/>
          <a:fillRef idx="0"/>
          <a:effectRef idx="0"/>
          <a:fontRef idx="minor"/>
        </p:style>
      </p:sp>
      <p:sp>
        <p:nvSpPr>
          <p:cNvPr id="137" name="CustomShape 11"/>
          <p:cNvSpPr/>
          <p:nvPr/>
        </p:nvSpPr>
        <p:spPr>
          <a:xfrm>
            <a:off x="363600" y="7061040"/>
            <a:ext cx="10163880" cy="489240"/>
          </a:xfrm>
          <a:prstGeom prst="rect">
            <a:avLst/>
          </a:prstGeom>
          <a:noFill/>
          <a:ln w="0">
            <a:noFill/>
          </a:ln>
        </p:spPr>
        <p:style>
          <a:lnRef idx="0"/>
          <a:fillRef idx="0"/>
          <a:effectRef idx="0"/>
          <a:fontRef idx="minor"/>
        </p:style>
      </p:sp>
      <p:pic>
        <p:nvPicPr>
          <p:cNvPr id="138"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139"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140"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141"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142" name="CustomShape 13"/>
          <p:cNvSpPr/>
          <p:nvPr/>
        </p:nvSpPr>
        <p:spPr>
          <a:xfrm>
            <a:off x="602640" y="177552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sp>
        <p:nvSpPr>
          <p:cNvPr id="143" name="CustomShape 14"/>
          <p:cNvSpPr/>
          <p:nvPr/>
        </p:nvSpPr>
        <p:spPr>
          <a:xfrm>
            <a:off x="599760" y="177768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sp>
        <p:nvSpPr>
          <p:cNvPr id="144" name="CustomShape 15"/>
          <p:cNvSpPr/>
          <p:nvPr/>
        </p:nvSpPr>
        <p:spPr>
          <a:xfrm>
            <a:off x="508320" y="2405160"/>
            <a:ext cx="5770800" cy="2558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e46c0a"/>
                </a:solidFill>
                <a:latin typeface="Calibri"/>
                <a:ea typeface="DejaVu Sans"/>
              </a:rPr>
              <a:t>1.2 : </a:t>
            </a:r>
            <a:r>
              <a:rPr b="1" lang="en-US" sz="1800" spc="-1" strike="noStrike" u="sng">
                <a:solidFill>
                  <a:srgbClr val="e46c0a"/>
                </a:solidFill>
                <a:uFillTx/>
                <a:latin typeface="Calibri"/>
                <a:ea typeface="DejaVu Sans"/>
              </a:rPr>
              <a:t>L’ÉVACUATION DES CAMPINGS :</a:t>
            </a: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1" lang="en-US" sz="1800" spc="-1" strike="noStrike" u="sng">
                <a:solidFill>
                  <a:srgbClr val="000000"/>
                </a:solidFill>
                <a:uFillTx/>
                <a:latin typeface="Calibri"/>
                <a:ea typeface="DejaVu Sans"/>
              </a:rPr>
              <a:t>Premier objectif </a:t>
            </a:r>
            <a:r>
              <a:rPr b="1" lang="en-US" sz="1800" spc="-1" strike="noStrike">
                <a:solidFill>
                  <a:srgbClr val="000000"/>
                </a:solidFill>
                <a:latin typeface="Calibri"/>
                <a:ea typeface="DejaVu Sans"/>
              </a:rPr>
              <a:t>: </a:t>
            </a:r>
            <a:r>
              <a:rPr b="0" lang="en-US" sz="1800" spc="-1" strike="noStrike">
                <a:solidFill>
                  <a:srgbClr val="000000"/>
                </a:solidFill>
                <a:latin typeface="Calibri"/>
                <a:ea typeface="DejaVu Sans"/>
              </a:rPr>
              <a:t>Prise en charge des occupants</a:t>
            </a: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Dispositif d’avertissement sonore afin d’assurer l’information en temps réel,</a:t>
            </a:r>
            <a:endParaRPr b="0" lang="fr-FR"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Formation des personnels au dispositif d’alerte et aux modalités de prise en charge opérationnelle (accueil des secours, évacuation…)</a:t>
            </a:r>
            <a:endParaRPr b="0" lang="fr-FR" sz="1800" spc="-1" strike="noStrike">
              <a:latin typeface="Arial"/>
            </a:endParaRPr>
          </a:p>
        </p:txBody>
      </p:sp>
      <p:sp>
        <p:nvSpPr>
          <p:cNvPr id="145" name="CustomShape 16"/>
          <p:cNvSpPr/>
          <p:nvPr/>
        </p:nvSpPr>
        <p:spPr>
          <a:xfrm>
            <a:off x="533520" y="667800"/>
            <a:ext cx="10092240" cy="812160"/>
          </a:xfrm>
          <a:prstGeom prst="rect">
            <a:avLst/>
          </a:prstGeom>
          <a:noFill/>
          <a:ln w="19050">
            <a:solidFill>
              <a:srgbClr val="000000"/>
            </a:solidFill>
            <a:round/>
          </a:ln>
        </p:spPr>
        <p:style>
          <a:lnRef idx="0"/>
          <a:fillRef idx="0"/>
          <a:effectRef idx="0"/>
          <a:fontRef idx="minor"/>
        </p:style>
        <p:txBody>
          <a:bodyPr lIns="0" rIns="0" tIns="0" bIns="0" anchor="ctr">
            <a:noAutofit/>
          </a:bodyPr>
          <a:p>
            <a:pPr marL="624960" indent="-456840" algn="ctr">
              <a:lnSpc>
                <a:spcPct val="100000"/>
              </a:lnSpc>
              <a:spcBef>
                <a:spcPts val="1199"/>
              </a:spcBef>
              <a:buClr>
                <a:srgbClr val="e46c0a"/>
              </a:buClr>
              <a:buFont typeface="Calibri"/>
              <a:buAutoNum type="arabicPeriod"/>
            </a:pPr>
            <a:r>
              <a:rPr b="1" lang="fr-FR" sz="2600" spc="-1" strike="noStrike">
                <a:solidFill>
                  <a:srgbClr val="e46c0a"/>
                </a:solidFill>
                <a:latin typeface="Calibri"/>
                <a:ea typeface="DejaVu Sans"/>
              </a:rPr>
              <a:t>L’INFORMATION PRÉVENTIVE, L’ÉVACUATION ET L’ARTICULATION ENTRE LE PCS et LE CPS</a:t>
            </a:r>
            <a:endParaRPr b="0" lang="fr-FR" sz="2600" spc="-1" strike="noStrike">
              <a:latin typeface="Arial"/>
            </a:endParaRPr>
          </a:p>
        </p:txBody>
      </p:sp>
      <p:pic>
        <p:nvPicPr>
          <p:cNvPr id="146" name="Image 7" descr=""/>
          <p:cNvPicPr/>
          <p:nvPr/>
        </p:nvPicPr>
        <p:blipFill>
          <a:blip r:embed="rId4"/>
          <a:stretch/>
        </p:blipFill>
        <p:spPr>
          <a:xfrm>
            <a:off x="6251760" y="1827720"/>
            <a:ext cx="4374000" cy="2701440"/>
          </a:xfrm>
          <a:prstGeom prst="rect">
            <a:avLst/>
          </a:prstGeom>
          <a:ln w="0">
            <a:noFill/>
          </a:ln>
        </p:spPr>
      </p:pic>
      <p:sp>
        <p:nvSpPr>
          <p:cNvPr id="147" name="CustomShape 17"/>
          <p:cNvSpPr/>
          <p:nvPr/>
        </p:nvSpPr>
        <p:spPr>
          <a:xfrm>
            <a:off x="533520" y="4993920"/>
            <a:ext cx="9993960" cy="1186920"/>
          </a:xfrm>
          <a:prstGeom prst="rect">
            <a:avLst/>
          </a:prstGeom>
          <a:noFill/>
          <a:ln w="0">
            <a:noFill/>
          </a:ln>
        </p:spPr>
        <p:style>
          <a:lnRef idx="0"/>
          <a:fillRef idx="0"/>
          <a:effectRef idx="0"/>
          <a:fontRef idx="minor"/>
        </p:style>
        <p:txBody>
          <a:bodyPr lIns="90000" rIns="90000" tIns="45000" bIns="45000" anchor="t">
            <a:spAutoFit/>
          </a:bodyPr>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Ordre d’évacuation donné par le Maire, les services de l’Etat et le gestionnaire voire les gendarmes ou les sapeurs-pompiers</a:t>
            </a:r>
            <a:endParaRPr b="0" lang="fr-FR"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Accueil des occupants dans un centre d’accueil des impliqués (gymnase, salle polyvalente…) défini au préalable avec la commune (PCS)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149"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150"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151"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152" name="CustomShape 5"/>
          <p:cNvSpPr/>
          <p:nvPr/>
        </p:nvSpPr>
        <p:spPr>
          <a:xfrm>
            <a:off x="10401480" y="9360"/>
            <a:ext cx="104040" cy="387720"/>
          </a:xfrm>
          <a:prstGeom prst="rect">
            <a:avLst/>
          </a:prstGeom>
          <a:noFill/>
          <a:ln w="0">
            <a:noFill/>
          </a:ln>
        </p:spPr>
        <p:style>
          <a:lnRef idx="0"/>
          <a:fillRef idx="0"/>
          <a:effectRef idx="0"/>
          <a:fontRef idx="minor"/>
        </p:style>
      </p:sp>
      <p:sp>
        <p:nvSpPr>
          <p:cNvPr id="153" name="CustomShape 6"/>
          <p:cNvSpPr/>
          <p:nvPr/>
        </p:nvSpPr>
        <p:spPr>
          <a:xfrm>
            <a:off x="10506600" y="9360"/>
            <a:ext cx="184680" cy="387720"/>
          </a:xfrm>
          <a:prstGeom prst="rect">
            <a:avLst/>
          </a:prstGeom>
          <a:noFill/>
          <a:ln w="0">
            <a:noFill/>
          </a:ln>
        </p:spPr>
        <p:style>
          <a:lnRef idx="0"/>
          <a:fillRef idx="0"/>
          <a:effectRef idx="0"/>
          <a:fontRef idx="minor"/>
        </p:style>
      </p:sp>
      <p:sp>
        <p:nvSpPr>
          <p:cNvPr id="154" name="CustomShape 7"/>
          <p:cNvSpPr/>
          <p:nvPr/>
        </p:nvSpPr>
        <p:spPr>
          <a:xfrm>
            <a:off x="0" y="398160"/>
            <a:ext cx="180000" cy="6759000"/>
          </a:xfrm>
          <a:prstGeom prst="rect">
            <a:avLst/>
          </a:prstGeom>
          <a:noFill/>
          <a:ln w="0">
            <a:noFill/>
          </a:ln>
        </p:spPr>
        <p:style>
          <a:lnRef idx="0"/>
          <a:fillRef idx="0"/>
          <a:effectRef idx="0"/>
          <a:fontRef idx="minor"/>
        </p:style>
      </p:sp>
      <p:sp>
        <p:nvSpPr>
          <p:cNvPr id="155" name="CustomShape 8"/>
          <p:cNvSpPr/>
          <p:nvPr/>
        </p:nvSpPr>
        <p:spPr>
          <a:xfrm>
            <a:off x="0" y="7158240"/>
            <a:ext cx="180000" cy="392040"/>
          </a:xfrm>
          <a:prstGeom prst="rect">
            <a:avLst/>
          </a:prstGeom>
          <a:noFill/>
          <a:ln w="0">
            <a:noFill/>
          </a:ln>
        </p:spPr>
        <p:style>
          <a:lnRef idx="0"/>
          <a:fillRef idx="0"/>
          <a:effectRef idx="0"/>
          <a:fontRef idx="minor"/>
        </p:style>
      </p:sp>
      <p:sp>
        <p:nvSpPr>
          <p:cNvPr id="156" name="CustomShape 9"/>
          <p:cNvSpPr/>
          <p:nvPr/>
        </p:nvSpPr>
        <p:spPr>
          <a:xfrm>
            <a:off x="181080" y="7158240"/>
            <a:ext cx="107280" cy="392040"/>
          </a:xfrm>
          <a:prstGeom prst="rect">
            <a:avLst/>
          </a:prstGeom>
          <a:noFill/>
          <a:ln w="0">
            <a:noFill/>
          </a:ln>
        </p:spPr>
        <p:style>
          <a:lnRef idx="0"/>
          <a:fillRef idx="0"/>
          <a:effectRef idx="0"/>
          <a:fontRef idx="minor"/>
        </p:style>
      </p:sp>
      <p:sp>
        <p:nvSpPr>
          <p:cNvPr id="157" name="CustomShape 10"/>
          <p:cNvSpPr/>
          <p:nvPr/>
        </p:nvSpPr>
        <p:spPr>
          <a:xfrm>
            <a:off x="10506600" y="7158240"/>
            <a:ext cx="184680" cy="392040"/>
          </a:xfrm>
          <a:prstGeom prst="rect">
            <a:avLst/>
          </a:prstGeom>
          <a:noFill/>
          <a:ln w="0">
            <a:noFill/>
          </a:ln>
        </p:spPr>
        <p:style>
          <a:lnRef idx="0"/>
          <a:fillRef idx="0"/>
          <a:effectRef idx="0"/>
          <a:fontRef idx="minor"/>
        </p:style>
      </p:sp>
      <p:sp>
        <p:nvSpPr>
          <p:cNvPr id="158" name="CustomShape 11"/>
          <p:cNvSpPr/>
          <p:nvPr/>
        </p:nvSpPr>
        <p:spPr>
          <a:xfrm>
            <a:off x="363600" y="7061040"/>
            <a:ext cx="10163880" cy="489240"/>
          </a:xfrm>
          <a:prstGeom prst="rect">
            <a:avLst/>
          </a:prstGeom>
          <a:noFill/>
          <a:ln w="0">
            <a:noFill/>
          </a:ln>
        </p:spPr>
        <p:style>
          <a:lnRef idx="0"/>
          <a:fillRef idx="0"/>
          <a:effectRef idx="0"/>
          <a:fontRef idx="minor"/>
        </p:style>
      </p:sp>
      <p:pic>
        <p:nvPicPr>
          <p:cNvPr id="159"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160"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161"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162"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163" name="CustomShape 13"/>
          <p:cNvSpPr/>
          <p:nvPr/>
        </p:nvSpPr>
        <p:spPr>
          <a:xfrm>
            <a:off x="602640" y="177552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pic>
        <p:nvPicPr>
          <p:cNvPr id="164" name="Image 4" descr=""/>
          <p:cNvPicPr/>
          <p:nvPr/>
        </p:nvPicPr>
        <p:blipFill>
          <a:blip r:embed="rId4"/>
          <a:stretch/>
        </p:blipFill>
        <p:spPr>
          <a:xfrm>
            <a:off x="7511400" y="1845720"/>
            <a:ext cx="2889000" cy="3399480"/>
          </a:xfrm>
          <a:prstGeom prst="rect">
            <a:avLst/>
          </a:prstGeom>
          <a:ln w="0">
            <a:solidFill>
              <a:srgbClr val="000000"/>
            </a:solidFill>
          </a:ln>
        </p:spPr>
      </p:pic>
      <p:sp>
        <p:nvSpPr>
          <p:cNvPr id="165" name="CustomShape 14"/>
          <p:cNvSpPr/>
          <p:nvPr/>
        </p:nvSpPr>
        <p:spPr>
          <a:xfrm>
            <a:off x="599760" y="1777680"/>
            <a:ext cx="10092240" cy="638280"/>
          </a:xfrm>
          <a:prstGeom prst="rect">
            <a:avLst/>
          </a:prstGeom>
          <a:noFill/>
          <a:ln w="0">
            <a:noFill/>
          </a:ln>
        </p:spPr>
        <p:style>
          <a:lnRef idx="0"/>
          <a:fillRef idx="0"/>
          <a:effectRef idx="0"/>
          <a:fontRef idx="minor"/>
        </p:style>
        <p:txBody>
          <a:bodyPr lIns="90000" rIns="90000" tIns="45000" bIns="45000" anchor="t">
            <a:spAutoFit/>
          </a:bodyPr>
          <a:p>
            <a:pPr marL="457200">
              <a:lnSpc>
                <a:spcPct val="100000"/>
              </a:lnSpc>
              <a:buNone/>
            </a:pPr>
            <a:endParaRPr b="0" lang="fr-FR" sz="1800" spc="-1" strike="noStrike">
              <a:latin typeface="Arial"/>
            </a:endParaRPr>
          </a:p>
          <a:p>
            <a:pPr marL="457200">
              <a:lnSpc>
                <a:spcPct val="100000"/>
              </a:lnSpc>
              <a:buNone/>
            </a:pPr>
            <a:endParaRPr b="0" lang="fr-FR" sz="1800" spc="-1" strike="noStrike">
              <a:latin typeface="Arial"/>
            </a:endParaRPr>
          </a:p>
        </p:txBody>
      </p:sp>
      <p:sp>
        <p:nvSpPr>
          <p:cNvPr id="166" name="CustomShape 15"/>
          <p:cNvSpPr/>
          <p:nvPr/>
        </p:nvSpPr>
        <p:spPr>
          <a:xfrm>
            <a:off x="508320" y="1709640"/>
            <a:ext cx="6812280" cy="5027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fr-FR" sz="1800" spc="-1" strike="noStrike">
              <a:latin typeface="Arial"/>
            </a:endParaRPr>
          </a:p>
          <a:p>
            <a:pPr>
              <a:lnSpc>
                <a:spcPct val="100000"/>
              </a:lnSpc>
              <a:buNone/>
            </a:pPr>
            <a:r>
              <a:rPr b="1" lang="fr-FR" sz="1800" spc="-1" strike="noStrike">
                <a:solidFill>
                  <a:srgbClr val="e46c0a"/>
                </a:solidFill>
                <a:latin typeface="Calibri"/>
                <a:ea typeface="DejaVu Sans"/>
              </a:rPr>
              <a:t>1.3 : </a:t>
            </a:r>
            <a:r>
              <a:rPr b="1" lang="fr-FR" sz="1800" spc="-1" strike="noStrike" u="sng">
                <a:solidFill>
                  <a:srgbClr val="e46c0a"/>
                </a:solidFill>
                <a:uFillTx/>
                <a:latin typeface="Calibri"/>
                <a:ea typeface="DejaVu Sans"/>
              </a:rPr>
              <a:t>L’ARTICULATION ENTRE LE PCS ET LE CPS :</a:t>
            </a: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0" lang="en-US" sz="1800" spc="-1" strike="noStrike" u="sng">
                <a:solidFill>
                  <a:srgbClr val="000000"/>
                </a:solidFill>
                <a:uFillTx/>
                <a:latin typeface="Calibri"/>
                <a:ea typeface="DejaVu Sans"/>
              </a:rPr>
              <a:t>Le PCS ou PICS </a:t>
            </a:r>
            <a:r>
              <a:rPr b="0" lang="en-US" sz="1800" spc="-1" strike="noStrike">
                <a:solidFill>
                  <a:srgbClr val="000000"/>
                </a:solidFill>
                <a:latin typeface="Calibri"/>
                <a:ea typeface="DejaVu Sans"/>
              </a:rPr>
              <a:t>: Recommandation de participer à l’élaboration des PCS avec les communes,</a:t>
            </a:r>
            <a:endParaRPr b="0" lang="fr-FR"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Identifier les interactions opérationnelles (coordonnées exploitants, nombre d’emplacements, capacité maximale d’accueil, modalités d’évacuation et d’accueil…),</a:t>
            </a:r>
            <a:endParaRPr b="0" lang="fr-FR"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Possibilité d’intégration des campings à l’émission de vigilances météorologiques</a:t>
            </a:r>
            <a:endParaRPr b="0" lang="fr-FR" sz="1800" spc="-1" strike="noStrike">
              <a:latin typeface="Arial"/>
            </a:endParaRPr>
          </a:p>
          <a:p>
            <a:pPr>
              <a:lnSpc>
                <a:spcPct val="100000"/>
              </a:lnSpc>
              <a:buNone/>
            </a:pP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0" lang="en-US" sz="1800" spc="-1" strike="noStrike" u="sng">
                <a:solidFill>
                  <a:srgbClr val="000000"/>
                </a:solidFill>
                <a:uFillTx/>
                <a:latin typeface="Calibri"/>
                <a:ea typeface="DejaVu Sans"/>
              </a:rPr>
              <a:t>Le CPS </a:t>
            </a:r>
            <a:r>
              <a:rPr b="0" lang="en-US" sz="1800" spc="-1" strike="noStrike">
                <a:solidFill>
                  <a:srgbClr val="000000"/>
                </a:solidFill>
                <a:latin typeface="Calibri"/>
                <a:ea typeface="DejaVu Sans"/>
              </a:rPr>
              <a:t>: Inscription des informations administratives générales, des mesures d’information des occupants, des prescriptions d’alerte et d’évacuation,</a:t>
            </a:r>
            <a:endParaRPr b="0" lang="fr-FR"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Validation du CPS entre le SIDPC, le Maire et l’exploitant,</a:t>
            </a:r>
            <a:endParaRPr b="0" lang="fr-FR"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DejaVu Sans"/>
              </a:rPr>
              <a:t>Participation aux exercices PCS avec la commune.</a:t>
            </a:r>
            <a:endParaRPr b="0" lang="fr-FR" sz="1800" spc="-1" strike="noStrike">
              <a:latin typeface="Arial"/>
            </a:endParaRPr>
          </a:p>
          <a:p>
            <a:pPr>
              <a:lnSpc>
                <a:spcPct val="100000"/>
              </a:lnSpc>
              <a:buNone/>
            </a:pPr>
            <a:endParaRPr b="0" lang="fr-FR" sz="1800" spc="-1" strike="noStrike">
              <a:latin typeface="Arial"/>
            </a:endParaRPr>
          </a:p>
        </p:txBody>
      </p:sp>
      <p:sp>
        <p:nvSpPr>
          <p:cNvPr id="167" name="CustomShape 16"/>
          <p:cNvSpPr/>
          <p:nvPr/>
        </p:nvSpPr>
        <p:spPr>
          <a:xfrm>
            <a:off x="533520" y="667800"/>
            <a:ext cx="10092240" cy="812160"/>
          </a:xfrm>
          <a:prstGeom prst="rect">
            <a:avLst/>
          </a:prstGeom>
          <a:noFill/>
          <a:ln w="19050">
            <a:solidFill>
              <a:srgbClr val="000000"/>
            </a:solidFill>
            <a:round/>
          </a:ln>
        </p:spPr>
        <p:style>
          <a:lnRef idx="0"/>
          <a:fillRef idx="0"/>
          <a:effectRef idx="0"/>
          <a:fontRef idx="minor"/>
        </p:style>
        <p:txBody>
          <a:bodyPr lIns="0" rIns="0" tIns="0" bIns="0" anchor="ctr">
            <a:noAutofit/>
          </a:bodyPr>
          <a:p>
            <a:pPr marL="624960" indent="-456840" algn="ctr">
              <a:lnSpc>
                <a:spcPct val="100000"/>
              </a:lnSpc>
              <a:spcBef>
                <a:spcPts val="1199"/>
              </a:spcBef>
              <a:buClr>
                <a:srgbClr val="e46c0a"/>
              </a:buClr>
              <a:buFont typeface="Calibri"/>
              <a:buAutoNum type="arabicPeriod"/>
            </a:pPr>
            <a:r>
              <a:rPr b="1" lang="fr-FR" sz="2600" spc="-1" strike="noStrike">
                <a:solidFill>
                  <a:srgbClr val="e46c0a"/>
                </a:solidFill>
                <a:latin typeface="Calibri"/>
                <a:ea typeface="DejaVu Sans"/>
              </a:rPr>
              <a:t>L’INFORMATION PRÉVENTIVE, L’ÉVACUATION ET L’ARTICULATION ENTRE LE PCS et LE CPS</a:t>
            </a:r>
            <a:endParaRPr b="0" lang="fr-FR" sz="26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169"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170"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171"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172" name="CustomShape 5"/>
          <p:cNvSpPr/>
          <p:nvPr/>
        </p:nvSpPr>
        <p:spPr>
          <a:xfrm>
            <a:off x="10401480" y="9360"/>
            <a:ext cx="104040" cy="387720"/>
          </a:xfrm>
          <a:prstGeom prst="rect">
            <a:avLst/>
          </a:prstGeom>
          <a:noFill/>
          <a:ln w="0">
            <a:noFill/>
          </a:ln>
        </p:spPr>
        <p:style>
          <a:lnRef idx="0"/>
          <a:fillRef idx="0"/>
          <a:effectRef idx="0"/>
          <a:fontRef idx="minor"/>
        </p:style>
      </p:sp>
      <p:sp>
        <p:nvSpPr>
          <p:cNvPr id="173" name="CustomShape 6"/>
          <p:cNvSpPr/>
          <p:nvPr/>
        </p:nvSpPr>
        <p:spPr>
          <a:xfrm>
            <a:off x="10506600" y="9360"/>
            <a:ext cx="184680" cy="387720"/>
          </a:xfrm>
          <a:prstGeom prst="rect">
            <a:avLst/>
          </a:prstGeom>
          <a:noFill/>
          <a:ln w="0">
            <a:noFill/>
          </a:ln>
        </p:spPr>
        <p:style>
          <a:lnRef idx="0"/>
          <a:fillRef idx="0"/>
          <a:effectRef idx="0"/>
          <a:fontRef idx="minor"/>
        </p:style>
      </p:sp>
      <p:sp>
        <p:nvSpPr>
          <p:cNvPr id="174" name="CustomShape 7"/>
          <p:cNvSpPr/>
          <p:nvPr/>
        </p:nvSpPr>
        <p:spPr>
          <a:xfrm>
            <a:off x="0" y="398160"/>
            <a:ext cx="180000" cy="6759000"/>
          </a:xfrm>
          <a:prstGeom prst="rect">
            <a:avLst/>
          </a:prstGeom>
          <a:noFill/>
          <a:ln w="0">
            <a:noFill/>
          </a:ln>
        </p:spPr>
        <p:style>
          <a:lnRef idx="0"/>
          <a:fillRef idx="0"/>
          <a:effectRef idx="0"/>
          <a:fontRef idx="minor"/>
        </p:style>
      </p:sp>
      <p:sp>
        <p:nvSpPr>
          <p:cNvPr id="175" name="CustomShape 8"/>
          <p:cNvSpPr/>
          <p:nvPr/>
        </p:nvSpPr>
        <p:spPr>
          <a:xfrm>
            <a:off x="0" y="7158240"/>
            <a:ext cx="180000" cy="392040"/>
          </a:xfrm>
          <a:prstGeom prst="rect">
            <a:avLst/>
          </a:prstGeom>
          <a:noFill/>
          <a:ln w="0">
            <a:noFill/>
          </a:ln>
        </p:spPr>
        <p:style>
          <a:lnRef idx="0"/>
          <a:fillRef idx="0"/>
          <a:effectRef idx="0"/>
          <a:fontRef idx="minor"/>
        </p:style>
      </p:sp>
      <p:sp>
        <p:nvSpPr>
          <p:cNvPr id="176" name="CustomShape 9"/>
          <p:cNvSpPr/>
          <p:nvPr/>
        </p:nvSpPr>
        <p:spPr>
          <a:xfrm>
            <a:off x="181080" y="7158240"/>
            <a:ext cx="107280" cy="392040"/>
          </a:xfrm>
          <a:prstGeom prst="rect">
            <a:avLst/>
          </a:prstGeom>
          <a:noFill/>
          <a:ln w="0">
            <a:noFill/>
          </a:ln>
        </p:spPr>
        <p:style>
          <a:lnRef idx="0"/>
          <a:fillRef idx="0"/>
          <a:effectRef idx="0"/>
          <a:fontRef idx="minor"/>
        </p:style>
      </p:sp>
      <p:sp>
        <p:nvSpPr>
          <p:cNvPr id="177" name="CustomShape 10"/>
          <p:cNvSpPr/>
          <p:nvPr/>
        </p:nvSpPr>
        <p:spPr>
          <a:xfrm>
            <a:off x="10506600" y="7158240"/>
            <a:ext cx="184680" cy="392040"/>
          </a:xfrm>
          <a:prstGeom prst="rect">
            <a:avLst/>
          </a:prstGeom>
          <a:noFill/>
          <a:ln w="0">
            <a:noFill/>
          </a:ln>
        </p:spPr>
        <p:style>
          <a:lnRef idx="0"/>
          <a:fillRef idx="0"/>
          <a:effectRef idx="0"/>
          <a:fontRef idx="minor"/>
        </p:style>
      </p:sp>
      <p:sp>
        <p:nvSpPr>
          <p:cNvPr id="178" name="CustomShape 11"/>
          <p:cNvSpPr/>
          <p:nvPr/>
        </p:nvSpPr>
        <p:spPr>
          <a:xfrm>
            <a:off x="363600" y="7061040"/>
            <a:ext cx="10163880" cy="489240"/>
          </a:xfrm>
          <a:prstGeom prst="rect">
            <a:avLst/>
          </a:prstGeom>
          <a:noFill/>
          <a:ln w="0">
            <a:noFill/>
          </a:ln>
        </p:spPr>
        <p:style>
          <a:lnRef idx="0"/>
          <a:fillRef idx="0"/>
          <a:effectRef idx="0"/>
          <a:fontRef idx="minor"/>
        </p:style>
      </p:sp>
      <p:pic>
        <p:nvPicPr>
          <p:cNvPr id="179"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180"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181"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182"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183" name="CustomShape 13"/>
          <p:cNvSpPr/>
          <p:nvPr/>
        </p:nvSpPr>
        <p:spPr>
          <a:xfrm>
            <a:off x="638280" y="1260000"/>
            <a:ext cx="9814680" cy="621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1800" spc="-1" strike="noStrike" u="sng">
                <a:solidFill>
                  <a:srgbClr val="000000"/>
                </a:solidFill>
                <a:uFillTx/>
                <a:latin typeface="MarianneRegular"/>
                <a:ea typeface="DejaVu Sans"/>
              </a:rPr>
              <a:t>Article L 1424-2 du Code General des Collectivités Territoriales : </a:t>
            </a:r>
            <a:endParaRPr b="0" lang="fr-FR" sz="1800" spc="-1" strike="noStrike">
              <a:latin typeface="Arial"/>
            </a:endParaRPr>
          </a:p>
          <a:p>
            <a:pPr>
              <a:lnSpc>
                <a:spcPct val="100000"/>
              </a:lnSpc>
              <a:buNone/>
            </a:pPr>
            <a:r>
              <a:rPr b="0" lang="fr-FR" sz="1800" spc="-1" strike="noStrike">
                <a:solidFill>
                  <a:srgbClr val="000000"/>
                </a:solidFill>
                <a:latin typeface="MarianneRegular"/>
                <a:ea typeface="DejaVu Sans"/>
              </a:rPr>
              <a:t>le Service Départemental d’Incendie et de Secours (SDIS) est chargé de la prévention, de la protection</a:t>
            </a:r>
            <a:endParaRPr b="0" lang="fr-FR" sz="1800" spc="-1" strike="noStrike">
              <a:latin typeface="Arial"/>
            </a:endParaRPr>
          </a:p>
          <a:p>
            <a:pPr>
              <a:lnSpc>
                <a:spcPct val="100000"/>
              </a:lnSpc>
              <a:buNone/>
            </a:pPr>
            <a:r>
              <a:rPr b="0" lang="fr-FR" sz="1800" spc="-1" strike="noStrike">
                <a:solidFill>
                  <a:srgbClr val="000000"/>
                </a:solidFill>
                <a:latin typeface="MarianneRegular"/>
                <a:ea typeface="DejaVu Sans"/>
              </a:rPr>
              <a:t>et de la lutte contre les incendies. Il concourt avec les autres services et professionnels concernés, à la protection et à la lutte contre les autres accidents, sinistres et catastrophes, à l’évaluation et à la prévention des risques technologiques et naturels ainsi qu’aux secours d’urgence.</a:t>
            </a:r>
            <a:endParaRPr b="0" lang="fr-FR" sz="1800" spc="-1" strike="noStrike">
              <a:latin typeface="Arial"/>
            </a:endParaRPr>
          </a:p>
          <a:p>
            <a:pPr>
              <a:lnSpc>
                <a:spcPct val="100000"/>
              </a:lnSpc>
              <a:buNone/>
            </a:pPr>
            <a:endParaRPr b="0" lang="fr-FR" sz="1200" spc="-1" strike="noStrike">
              <a:latin typeface="Arial"/>
            </a:endParaRPr>
          </a:p>
          <a:p>
            <a:pPr>
              <a:lnSpc>
                <a:spcPct val="100000"/>
              </a:lnSpc>
              <a:buNone/>
            </a:pPr>
            <a:r>
              <a:rPr b="1" lang="fr-FR" sz="1800" spc="-1" strike="noStrike" u="sng">
                <a:solidFill>
                  <a:srgbClr val="000000"/>
                </a:solidFill>
                <a:uFillTx/>
                <a:latin typeface="MarianneRegular"/>
                <a:ea typeface="DejaVu Sans"/>
              </a:rPr>
              <a:t>Dans ce cadre, le SDIS :</a:t>
            </a:r>
            <a:endParaRPr b="0" lang="fr-FR" sz="1800" spc="-1" strike="noStrike">
              <a:latin typeface="Arial"/>
            </a:endParaRPr>
          </a:p>
          <a:p>
            <a:pPr lvl="1" marL="800280" indent="-342720">
              <a:lnSpc>
                <a:spcPct val="100000"/>
              </a:lnSpc>
              <a:buClr>
                <a:srgbClr val="000000"/>
              </a:buClr>
              <a:buFont typeface="Calibri"/>
              <a:buAutoNum type="arabicPeriod"/>
            </a:pPr>
            <a:r>
              <a:rPr b="0" lang="fr-FR" sz="1800" spc="-1" strike="noStrike">
                <a:solidFill>
                  <a:srgbClr val="000000"/>
                </a:solidFill>
                <a:latin typeface="MarianneRegular"/>
                <a:ea typeface="DejaVu Sans"/>
              </a:rPr>
              <a:t>formule un avis au travers l’élaboration de documents de planification urbaine (PLU, permis de construire, permis de lotir…) de manière générale en matière sauvegarde des populations, de défendabilité vis-à-vis des risques d’incendie de structure induits ou subis, mais également pour les autres domaines dans lesquels il est amené a intervenir,</a:t>
            </a:r>
            <a:endParaRPr b="0" lang="fr-FR" sz="1800" spc="-1" strike="noStrike">
              <a:latin typeface="Arial"/>
            </a:endParaRPr>
          </a:p>
          <a:p>
            <a:pPr lvl="1" marL="800280" indent="-342720">
              <a:lnSpc>
                <a:spcPct val="100000"/>
              </a:lnSpc>
              <a:buClr>
                <a:srgbClr val="000000"/>
              </a:buClr>
              <a:buFont typeface="Calibri"/>
              <a:buAutoNum type="arabicPeriod"/>
            </a:pPr>
            <a:r>
              <a:rPr b="0" lang="fr-FR" sz="1800" spc="-1" strike="noStrike">
                <a:solidFill>
                  <a:srgbClr val="000000"/>
                </a:solidFill>
                <a:latin typeface="MarianneRegular"/>
                <a:ea typeface="DejaVu Sans"/>
              </a:rPr>
              <a:t>Prépare des documents internes au service d’incendie à vocation opérationnelle.</a:t>
            </a:r>
            <a:endParaRPr b="0" lang="fr-FR" sz="1800" spc="-1" strike="noStrike">
              <a:latin typeface="Arial"/>
            </a:endParaRPr>
          </a:p>
          <a:p>
            <a:pPr>
              <a:lnSpc>
                <a:spcPct val="100000"/>
              </a:lnSpc>
              <a:buNone/>
            </a:pPr>
            <a:endParaRPr b="0" lang="fr-FR" sz="1200" spc="-1" strike="noStrike">
              <a:latin typeface="Arial"/>
            </a:endParaRPr>
          </a:p>
          <a:p>
            <a:pPr>
              <a:lnSpc>
                <a:spcPct val="100000"/>
              </a:lnSpc>
              <a:buNone/>
            </a:pPr>
            <a:r>
              <a:rPr b="1" lang="fr-FR" sz="1800" spc="-1" strike="noStrike" u="sng">
                <a:solidFill>
                  <a:srgbClr val="000000"/>
                </a:solidFill>
                <a:uFillTx/>
                <a:latin typeface="MarianneRegular"/>
                <a:ea typeface="DejaVu Sans"/>
              </a:rPr>
              <a:t>L’analyse produite porte principalement sur les conditions :</a:t>
            </a:r>
            <a:endParaRPr b="0" lang="fr-FR" sz="1800" spc="-1" strike="noStrike">
              <a:latin typeface="Arial"/>
            </a:endParaRPr>
          </a:p>
          <a:p>
            <a:pPr>
              <a:lnSpc>
                <a:spcPct val="100000"/>
              </a:lnSpc>
              <a:buNone/>
            </a:pPr>
            <a:r>
              <a:rPr b="0" lang="fr-FR" sz="1800" spc="-1" strike="noStrike">
                <a:solidFill>
                  <a:srgbClr val="000000"/>
                </a:solidFill>
                <a:latin typeface="SymbolMT"/>
                <a:ea typeface="DejaVu Sans"/>
              </a:rPr>
              <a:t>	</a:t>
            </a:r>
            <a:r>
              <a:rPr b="0" lang="fr-FR" sz="1800" spc="-1" strike="noStrike">
                <a:solidFill>
                  <a:srgbClr val="000000"/>
                </a:solidFill>
                <a:latin typeface="SymbolMT"/>
                <a:ea typeface="DejaVu Sans"/>
              </a:rPr>
              <a:t>- </a:t>
            </a:r>
            <a:r>
              <a:rPr b="0" lang="fr-FR" sz="1800" spc="-1" strike="noStrike">
                <a:solidFill>
                  <a:srgbClr val="000000"/>
                </a:solidFill>
                <a:latin typeface="MarianneRegular"/>
                <a:ea typeface="DejaVu Sans"/>
              </a:rPr>
              <a:t>de </a:t>
            </a:r>
            <a:r>
              <a:rPr b="1" lang="fr-FR" sz="1800" spc="-1" strike="noStrike">
                <a:solidFill>
                  <a:srgbClr val="e46c0a"/>
                </a:solidFill>
                <a:latin typeface="MarianneRegular"/>
                <a:ea typeface="DejaVu Sans"/>
              </a:rPr>
              <a:t>desserte et d’accessibilité </a:t>
            </a:r>
            <a:r>
              <a:rPr b="0" lang="fr-FR" sz="1800" spc="-1" strike="noStrike">
                <a:solidFill>
                  <a:srgbClr val="000000"/>
                </a:solidFill>
                <a:latin typeface="MarianneRegular"/>
                <a:ea typeface="DejaVu Sans"/>
              </a:rPr>
              <a:t>des constructions par les moyens de secours,</a:t>
            </a:r>
            <a:endParaRPr b="0" lang="fr-FR" sz="1800" spc="-1" strike="noStrike">
              <a:latin typeface="Arial"/>
            </a:endParaRPr>
          </a:p>
          <a:p>
            <a:pPr>
              <a:lnSpc>
                <a:spcPct val="100000"/>
              </a:lnSpc>
              <a:buNone/>
            </a:pPr>
            <a:r>
              <a:rPr b="0" lang="fr-FR" sz="1800" spc="-1" strike="noStrike">
                <a:solidFill>
                  <a:srgbClr val="000000"/>
                </a:solidFill>
                <a:latin typeface="SymbolMT"/>
                <a:ea typeface="DejaVu Sans"/>
              </a:rPr>
              <a:t>	</a:t>
            </a:r>
            <a:r>
              <a:rPr b="0" lang="fr-FR" sz="1800" spc="-1" strike="noStrike">
                <a:solidFill>
                  <a:srgbClr val="000000"/>
                </a:solidFill>
                <a:latin typeface="SymbolMT"/>
                <a:ea typeface="DejaVu Sans"/>
              </a:rPr>
              <a:t>- </a:t>
            </a:r>
            <a:r>
              <a:rPr b="0" lang="fr-FR" sz="1800" spc="-1" strike="noStrike">
                <a:solidFill>
                  <a:srgbClr val="000000"/>
                </a:solidFill>
                <a:latin typeface="MarianneRegular"/>
                <a:ea typeface="DejaVu Sans"/>
              </a:rPr>
              <a:t>de </a:t>
            </a:r>
            <a:r>
              <a:rPr b="1" lang="fr-FR" sz="1800" spc="-1" strike="noStrike">
                <a:solidFill>
                  <a:srgbClr val="e46c0a"/>
                </a:solidFill>
                <a:latin typeface="MarianneRegular"/>
                <a:ea typeface="DejaVu Sans"/>
              </a:rPr>
              <a:t>défense extérieure contre l’incendie</a:t>
            </a:r>
            <a:r>
              <a:rPr b="0" lang="fr-FR" sz="1800" spc="-1" strike="noStrike">
                <a:solidFill>
                  <a:srgbClr val="000000"/>
                </a:solidFill>
                <a:latin typeface="MarianneRegular"/>
                <a:ea typeface="DejaVu Sans"/>
              </a:rPr>
              <a:t>,</a:t>
            </a:r>
            <a:endParaRPr b="0" lang="fr-FR" sz="1800" spc="-1" strike="noStrike">
              <a:latin typeface="Arial"/>
            </a:endParaRPr>
          </a:p>
          <a:p>
            <a:pPr>
              <a:lnSpc>
                <a:spcPct val="100000"/>
              </a:lnSpc>
              <a:buNone/>
            </a:pPr>
            <a:r>
              <a:rPr b="0" lang="fr-FR" sz="1800" spc="-1" strike="noStrike">
                <a:solidFill>
                  <a:srgbClr val="000000"/>
                </a:solidFill>
                <a:latin typeface="SymbolMT"/>
                <a:ea typeface="DejaVu Sans"/>
              </a:rPr>
              <a:t>	</a:t>
            </a:r>
            <a:r>
              <a:rPr b="0" lang="fr-FR" sz="1800" spc="-1" strike="noStrike">
                <a:solidFill>
                  <a:srgbClr val="000000"/>
                </a:solidFill>
                <a:latin typeface="SymbolMT"/>
                <a:ea typeface="DejaVu Sans"/>
              </a:rPr>
              <a:t>- </a:t>
            </a:r>
            <a:r>
              <a:rPr b="0" lang="fr-FR" sz="1800" spc="-1" strike="noStrike">
                <a:solidFill>
                  <a:srgbClr val="000000"/>
                </a:solidFill>
                <a:latin typeface="MarianneRegular"/>
                <a:ea typeface="DejaVu Sans"/>
              </a:rPr>
              <a:t>de </a:t>
            </a:r>
            <a:r>
              <a:rPr b="1" lang="fr-FR" sz="1800" spc="-1" strike="noStrike">
                <a:solidFill>
                  <a:srgbClr val="e46c0a"/>
                </a:solidFill>
                <a:latin typeface="MarianneRegular"/>
                <a:ea typeface="DejaVu Sans"/>
              </a:rPr>
              <a:t>prescriptions spéciales </a:t>
            </a:r>
            <a:r>
              <a:rPr b="0" lang="fr-FR" sz="1800" spc="-1" strike="noStrike">
                <a:solidFill>
                  <a:srgbClr val="000000"/>
                </a:solidFill>
                <a:latin typeface="MarianneRegular"/>
                <a:ea typeface="DejaVu Sans"/>
              </a:rPr>
              <a:t>si, par leur importance, situation ou destination ils </a:t>
            </a:r>
            <a:r>
              <a:rPr b="0" lang="fr-FR" sz="1800" spc="-1" strike="noStrike">
                <a:solidFill>
                  <a:srgbClr val="000000"/>
                </a:solidFill>
                <a:latin typeface="MarianneRegular"/>
                <a:ea typeface="DejaVu Sans"/>
              </a:rPr>
              <a:t>	</a:t>
            </a:r>
            <a:r>
              <a:rPr b="0" lang="fr-FR" sz="1800" spc="-1" strike="noStrike">
                <a:solidFill>
                  <a:srgbClr val="000000"/>
                </a:solidFill>
                <a:latin typeface="MarianneRegular"/>
                <a:ea typeface="DejaVu Sans"/>
              </a:rPr>
              <a:t>sont de nature </a:t>
            </a:r>
            <a:r>
              <a:rPr b="0" lang="fr-FR" sz="1800" spc="-1" strike="noStrike">
                <a:solidFill>
                  <a:srgbClr val="000000"/>
                </a:solidFill>
                <a:latin typeface="MarianneRegular"/>
                <a:ea typeface="DejaVu Sans"/>
              </a:rPr>
              <a:t>	</a:t>
            </a:r>
            <a:r>
              <a:rPr b="0" lang="fr-FR" sz="1800" spc="-1" strike="noStrike">
                <a:solidFill>
                  <a:srgbClr val="000000"/>
                </a:solidFill>
                <a:latin typeface="MarianneRegular"/>
                <a:ea typeface="DejaVu Sans"/>
              </a:rPr>
              <a:t>   à </a:t>
            </a:r>
            <a:r>
              <a:rPr b="1" lang="fr-FR" sz="1800" spc="-1" strike="noStrike">
                <a:solidFill>
                  <a:srgbClr val="e46c0a"/>
                </a:solidFill>
                <a:latin typeface="MarianneRegular"/>
                <a:ea typeface="DejaVu Sans"/>
              </a:rPr>
              <a:t>porter atteinte à la salubrité ou à la sécurité </a:t>
            </a:r>
            <a:r>
              <a:rPr b="0" lang="fr-FR" sz="1800" spc="-1" strike="noStrike">
                <a:solidFill>
                  <a:srgbClr val="000000"/>
                </a:solidFill>
                <a:latin typeface="MarianneRegular"/>
                <a:ea typeface="DejaVu Sans"/>
              </a:rPr>
              <a:t>publique </a:t>
            </a:r>
            <a:r>
              <a:rPr b="1" lang="fr-FR" sz="1800" spc="-1" strike="noStrike">
                <a:solidFill>
                  <a:srgbClr val="e46c0a"/>
                </a:solidFill>
                <a:latin typeface="MarianneRegular"/>
                <a:ea typeface="DejaVu Sans"/>
              </a:rPr>
              <a:t>(débroussaillement, stockages…)</a:t>
            </a:r>
            <a:r>
              <a:rPr b="0" lang="fr-FR" sz="1800" spc="-1" strike="noStrike">
                <a:solidFill>
                  <a:srgbClr val="000000"/>
                </a:solidFill>
                <a:latin typeface="MarianneRegular"/>
                <a:ea typeface="DejaVu Sans"/>
              </a:rPr>
              <a:t>.</a:t>
            </a:r>
            <a:endParaRPr b="0" lang="fr-FR" sz="1800" spc="-1" strike="noStrike">
              <a:latin typeface="Arial"/>
            </a:endParaRPr>
          </a:p>
        </p:txBody>
      </p:sp>
      <p:sp>
        <p:nvSpPr>
          <p:cNvPr id="184" name="CustomShape 14"/>
          <p:cNvSpPr/>
          <p:nvPr/>
        </p:nvSpPr>
        <p:spPr>
          <a:xfrm>
            <a:off x="2126520" y="639000"/>
            <a:ext cx="6439320" cy="552600"/>
          </a:xfrm>
          <a:prstGeom prst="rect">
            <a:avLst/>
          </a:prstGeom>
          <a:noFill/>
          <a:ln w="0">
            <a:solidFill>
              <a:srgbClr val="000000"/>
            </a:solidFill>
          </a:ln>
        </p:spPr>
        <p:style>
          <a:lnRef idx="0"/>
          <a:fillRef idx="0"/>
          <a:effectRef idx="0"/>
          <a:fontRef idx="minor"/>
        </p:style>
        <p:txBody>
          <a:bodyPr lIns="0" rIns="0" tIns="0" bIns="0" anchor="ctr">
            <a:noAutofit/>
          </a:bodyPr>
          <a:p>
            <a:pPr marL="167760" algn="ctr">
              <a:lnSpc>
                <a:spcPct val="100000"/>
              </a:lnSpc>
              <a:spcBef>
                <a:spcPts val="4000"/>
              </a:spcBef>
              <a:buNone/>
              <a:tabLst>
                <a:tab algn="l" pos="0"/>
              </a:tabLst>
            </a:pPr>
            <a:r>
              <a:rPr b="1" lang="fr-FR" sz="2600" spc="-1" strike="noStrike">
                <a:solidFill>
                  <a:srgbClr val="e46c0a"/>
                </a:solidFill>
                <a:latin typeface="Calibri"/>
                <a:ea typeface="DejaVu Sans"/>
              </a:rPr>
              <a:t>2. LA DÉFENDABILITÉ DES CAMPINGS</a:t>
            </a:r>
            <a:endParaRPr b="0" lang="fr-FR" sz="2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186"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187"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188"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189" name="CustomShape 5"/>
          <p:cNvSpPr/>
          <p:nvPr/>
        </p:nvSpPr>
        <p:spPr>
          <a:xfrm>
            <a:off x="10401480" y="9360"/>
            <a:ext cx="104040" cy="387720"/>
          </a:xfrm>
          <a:prstGeom prst="rect">
            <a:avLst/>
          </a:prstGeom>
          <a:noFill/>
          <a:ln w="0">
            <a:noFill/>
          </a:ln>
        </p:spPr>
        <p:style>
          <a:lnRef idx="0"/>
          <a:fillRef idx="0"/>
          <a:effectRef idx="0"/>
          <a:fontRef idx="minor"/>
        </p:style>
      </p:sp>
      <p:sp>
        <p:nvSpPr>
          <p:cNvPr id="190" name="CustomShape 6"/>
          <p:cNvSpPr/>
          <p:nvPr/>
        </p:nvSpPr>
        <p:spPr>
          <a:xfrm>
            <a:off x="10506600" y="9360"/>
            <a:ext cx="184680" cy="387720"/>
          </a:xfrm>
          <a:prstGeom prst="rect">
            <a:avLst/>
          </a:prstGeom>
          <a:noFill/>
          <a:ln w="0">
            <a:noFill/>
          </a:ln>
        </p:spPr>
        <p:style>
          <a:lnRef idx="0"/>
          <a:fillRef idx="0"/>
          <a:effectRef idx="0"/>
          <a:fontRef idx="minor"/>
        </p:style>
      </p:sp>
      <p:sp>
        <p:nvSpPr>
          <p:cNvPr id="191" name="CustomShape 7"/>
          <p:cNvSpPr/>
          <p:nvPr/>
        </p:nvSpPr>
        <p:spPr>
          <a:xfrm>
            <a:off x="0" y="398160"/>
            <a:ext cx="180000" cy="6759000"/>
          </a:xfrm>
          <a:prstGeom prst="rect">
            <a:avLst/>
          </a:prstGeom>
          <a:noFill/>
          <a:ln w="0">
            <a:noFill/>
          </a:ln>
        </p:spPr>
        <p:style>
          <a:lnRef idx="0"/>
          <a:fillRef idx="0"/>
          <a:effectRef idx="0"/>
          <a:fontRef idx="minor"/>
        </p:style>
      </p:sp>
      <p:sp>
        <p:nvSpPr>
          <p:cNvPr id="192" name="CustomShape 8"/>
          <p:cNvSpPr/>
          <p:nvPr/>
        </p:nvSpPr>
        <p:spPr>
          <a:xfrm>
            <a:off x="0" y="7158240"/>
            <a:ext cx="180000" cy="392040"/>
          </a:xfrm>
          <a:prstGeom prst="rect">
            <a:avLst/>
          </a:prstGeom>
          <a:noFill/>
          <a:ln w="0">
            <a:noFill/>
          </a:ln>
        </p:spPr>
        <p:style>
          <a:lnRef idx="0"/>
          <a:fillRef idx="0"/>
          <a:effectRef idx="0"/>
          <a:fontRef idx="minor"/>
        </p:style>
      </p:sp>
      <p:sp>
        <p:nvSpPr>
          <p:cNvPr id="193" name="CustomShape 9"/>
          <p:cNvSpPr/>
          <p:nvPr/>
        </p:nvSpPr>
        <p:spPr>
          <a:xfrm>
            <a:off x="181080" y="7158240"/>
            <a:ext cx="107280" cy="392040"/>
          </a:xfrm>
          <a:prstGeom prst="rect">
            <a:avLst/>
          </a:prstGeom>
          <a:noFill/>
          <a:ln w="0">
            <a:noFill/>
          </a:ln>
        </p:spPr>
        <p:style>
          <a:lnRef idx="0"/>
          <a:fillRef idx="0"/>
          <a:effectRef idx="0"/>
          <a:fontRef idx="minor"/>
        </p:style>
      </p:sp>
      <p:sp>
        <p:nvSpPr>
          <p:cNvPr id="194" name="CustomShape 10"/>
          <p:cNvSpPr/>
          <p:nvPr/>
        </p:nvSpPr>
        <p:spPr>
          <a:xfrm>
            <a:off x="10506600" y="7158240"/>
            <a:ext cx="184680" cy="392040"/>
          </a:xfrm>
          <a:prstGeom prst="rect">
            <a:avLst/>
          </a:prstGeom>
          <a:noFill/>
          <a:ln w="0">
            <a:noFill/>
          </a:ln>
        </p:spPr>
        <p:style>
          <a:lnRef idx="0"/>
          <a:fillRef idx="0"/>
          <a:effectRef idx="0"/>
          <a:fontRef idx="minor"/>
        </p:style>
      </p:sp>
      <p:sp>
        <p:nvSpPr>
          <p:cNvPr id="195" name="CustomShape 11"/>
          <p:cNvSpPr/>
          <p:nvPr/>
        </p:nvSpPr>
        <p:spPr>
          <a:xfrm>
            <a:off x="363600" y="7061040"/>
            <a:ext cx="10163880" cy="489240"/>
          </a:xfrm>
          <a:prstGeom prst="rect">
            <a:avLst/>
          </a:prstGeom>
          <a:noFill/>
          <a:ln w="0">
            <a:noFill/>
          </a:ln>
        </p:spPr>
        <p:style>
          <a:lnRef idx="0"/>
          <a:fillRef idx="0"/>
          <a:effectRef idx="0"/>
          <a:fontRef idx="minor"/>
        </p:style>
      </p:sp>
      <p:pic>
        <p:nvPicPr>
          <p:cNvPr id="196"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197"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198"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199"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200" name="CustomShape 13"/>
          <p:cNvSpPr/>
          <p:nvPr/>
        </p:nvSpPr>
        <p:spPr>
          <a:xfrm>
            <a:off x="638280" y="1257480"/>
            <a:ext cx="9814680" cy="2523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fr-FR" sz="1600" spc="-1" strike="noStrike">
                <a:solidFill>
                  <a:srgbClr val="000000"/>
                </a:solidFill>
                <a:latin typeface="Marianne"/>
                <a:ea typeface="DejaVu Sans"/>
              </a:rPr>
              <a:t>Les préconisations sur l’accessibilité s’appuient sur l’arrêté du 25 juin 1980 portant approbation des dispositions générales du règlement de sécurité contre les risques d’incendie et de panique dans les établissements recevant du public </a:t>
            </a:r>
            <a:endParaRPr b="0" lang="fr-FR" sz="1600" spc="-1" strike="noStrike">
              <a:latin typeface="Arial"/>
            </a:endParaRPr>
          </a:p>
          <a:p>
            <a:pPr>
              <a:lnSpc>
                <a:spcPct val="100000"/>
              </a:lnSpc>
              <a:buNone/>
            </a:pPr>
            <a:endParaRPr b="0" lang="fr-FR" sz="1600" spc="-1" strike="noStrike">
              <a:latin typeface="Arial"/>
            </a:endParaRPr>
          </a:p>
          <a:p>
            <a:pPr>
              <a:lnSpc>
                <a:spcPct val="100000"/>
              </a:lnSpc>
              <a:buNone/>
            </a:pPr>
            <a:r>
              <a:rPr b="1" lang="fr-FR" sz="1600" spc="-1" strike="noStrike">
                <a:solidFill>
                  <a:srgbClr val="000000"/>
                </a:solidFill>
                <a:latin typeface="Marianne"/>
                <a:ea typeface="DejaVu Sans"/>
              </a:rPr>
              <a:t>Raccorder le terrain de camping à une voie publique</a:t>
            </a:r>
            <a:endParaRPr b="0" lang="fr-FR" sz="1600" spc="-1" strike="noStrike">
              <a:latin typeface="Arial"/>
            </a:endParaRPr>
          </a:p>
          <a:p>
            <a:pPr marL="285840" indent="-285480">
              <a:lnSpc>
                <a:spcPct val="100000"/>
              </a:lnSpc>
              <a:buClr>
                <a:srgbClr val="000000"/>
              </a:buClr>
              <a:buFont typeface="Arial"/>
              <a:buChar char="•"/>
            </a:pPr>
            <a:r>
              <a:rPr b="0" lang="fr-FR" sz="1600" spc="-1" strike="noStrike">
                <a:solidFill>
                  <a:srgbClr val="000000"/>
                </a:solidFill>
                <a:latin typeface="Marianne"/>
                <a:ea typeface="DejaVu Sans"/>
              </a:rPr>
              <a:t>Il est recommandé de disposer d’un accès principal d’une </a:t>
            </a:r>
            <a:r>
              <a:rPr b="1" lang="fr-FR" sz="1600" spc="-1" strike="noStrike">
                <a:solidFill>
                  <a:srgbClr val="000000"/>
                </a:solidFill>
                <a:latin typeface="Marianne"/>
                <a:ea typeface="DejaVu Sans"/>
              </a:rPr>
              <a:t>largeur minimale utilisable de 5 mètres</a:t>
            </a:r>
            <a:r>
              <a:rPr b="0" lang="fr-FR" sz="1600" spc="-1" strike="noStrike">
                <a:solidFill>
                  <a:srgbClr val="000000"/>
                </a:solidFill>
                <a:latin typeface="Marianne"/>
                <a:ea typeface="DejaVu Sans"/>
              </a:rPr>
              <a:t> hors accotement ou disposer de 2 chemins de 3 mètres chacun, en sens unique, avec stationnement interdit sur ces voies, reliés à une voirie de circulation ouverte au public et utilisable par les engins de lutte contre les incendies et les véhicules de transport sanitaire</a:t>
            </a:r>
            <a:endParaRPr b="0" lang="fr-FR" sz="1600" spc="-1" strike="noStrike">
              <a:latin typeface="Arial"/>
            </a:endParaRPr>
          </a:p>
          <a:p>
            <a:pPr>
              <a:lnSpc>
                <a:spcPct val="100000"/>
              </a:lnSpc>
              <a:buNone/>
            </a:pPr>
            <a:endParaRPr b="0" lang="fr-FR" sz="1600" spc="-1" strike="noStrike">
              <a:latin typeface="Arial"/>
            </a:endParaRPr>
          </a:p>
        </p:txBody>
      </p:sp>
      <p:sp>
        <p:nvSpPr>
          <p:cNvPr id="201" name="CustomShape 14"/>
          <p:cNvSpPr/>
          <p:nvPr/>
        </p:nvSpPr>
        <p:spPr>
          <a:xfrm>
            <a:off x="2126520" y="609840"/>
            <a:ext cx="6439320" cy="982800"/>
          </a:xfrm>
          <a:prstGeom prst="rect">
            <a:avLst/>
          </a:prstGeom>
          <a:noFill/>
          <a:ln w="0">
            <a:noFill/>
          </a:ln>
        </p:spPr>
        <p:style>
          <a:lnRef idx="0"/>
          <a:fillRef idx="0"/>
          <a:effectRef idx="0"/>
          <a:fontRef idx="minor"/>
        </p:style>
        <p:txBody>
          <a:bodyPr lIns="0" rIns="0" tIns="0" bIns="0" anchor="t">
            <a:noAutofit/>
          </a:bodyPr>
          <a:p>
            <a:pPr marL="167760" algn="ctr">
              <a:lnSpc>
                <a:spcPct val="100000"/>
              </a:lnSpc>
              <a:spcBef>
                <a:spcPts val="4000"/>
              </a:spcBef>
              <a:buNone/>
              <a:tabLst>
                <a:tab algn="l" pos="0"/>
              </a:tabLst>
            </a:pPr>
            <a:r>
              <a:rPr b="1" lang="fr-FR" sz="3200" spc="-1" strike="noStrike">
                <a:solidFill>
                  <a:srgbClr val="1f497d"/>
                </a:solidFill>
                <a:latin typeface="Calibri"/>
                <a:ea typeface="DejaVu Sans"/>
              </a:rPr>
              <a:t>L’accessibilité et les issues de secours</a:t>
            </a:r>
            <a:endParaRPr b="0" lang="fr-FR" sz="3200" spc="-1" strike="noStrike">
              <a:latin typeface="Arial"/>
            </a:endParaRPr>
          </a:p>
        </p:txBody>
      </p:sp>
      <p:pic>
        <p:nvPicPr>
          <p:cNvPr id="202" name="Image 4" descr=""/>
          <p:cNvPicPr/>
          <p:nvPr/>
        </p:nvPicPr>
        <p:blipFill>
          <a:blip r:embed="rId4"/>
          <a:stretch/>
        </p:blipFill>
        <p:spPr>
          <a:xfrm>
            <a:off x="781560" y="4512960"/>
            <a:ext cx="4071960" cy="2688480"/>
          </a:xfrm>
          <a:prstGeom prst="rect">
            <a:avLst/>
          </a:prstGeom>
          <a:ln w="0">
            <a:solidFill>
              <a:srgbClr val="000000"/>
            </a:solidFill>
          </a:ln>
        </p:spPr>
      </p:pic>
      <p:pic>
        <p:nvPicPr>
          <p:cNvPr id="203" name="Image 7" descr=""/>
          <p:cNvPicPr/>
          <p:nvPr/>
        </p:nvPicPr>
        <p:blipFill>
          <a:blip r:embed="rId5"/>
          <a:stretch/>
        </p:blipFill>
        <p:spPr>
          <a:xfrm>
            <a:off x="5539320" y="3649320"/>
            <a:ext cx="3167280" cy="1945800"/>
          </a:xfrm>
          <a:prstGeom prst="rect">
            <a:avLst/>
          </a:prstGeom>
          <a:ln w="0">
            <a:noFill/>
          </a:ln>
        </p:spPr>
      </p:pic>
      <p:pic>
        <p:nvPicPr>
          <p:cNvPr id="204" name="Image 8" descr=""/>
          <p:cNvPicPr/>
          <p:nvPr/>
        </p:nvPicPr>
        <p:blipFill>
          <a:blip r:embed="rId6"/>
          <a:stretch/>
        </p:blipFill>
        <p:spPr>
          <a:xfrm>
            <a:off x="7450920" y="5430600"/>
            <a:ext cx="3240360" cy="19231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206"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207"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208"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209" name="CustomShape 5"/>
          <p:cNvSpPr/>
          <p:nvPr/>
        </p:nvSpPr>
        <p:spPr>
          <a:xfrm>
            <a:off x="10401480" y="9360"/>
            <a:ext cx="104040" cy="387720"/>
          </a:xfrm>
          <a:prstGeom prst="rect">
            <a:avLst/>
          </a:prstGeom>
          <a:noFill/>
          <a:ln w="0">
            <a:noFill/>
          </a:ln>
        </p:spPr>
        <p:style>
          <a:lnRef idx="0"/>
          <a:fillRef idx="0"/>
          <a:effectRef idx="0"/>
          <a:fontRef idx="minor"/>
        </p:style>
      </p:sp>
      <p:sp>
        <p:nvSpPr>
          <p:cNvPr id="210" name="CustomShape 6"/>
          <p:cNvSpPr/>
          <p:nvPr/>
        </p:nvSpPr>
        <p:spPr>
          <a:xfrm>
            <a:off x="10506600" y="9360"/>
            <a:ext cx="184680" cy="387720"/>
          </a:xfrm>
          <a:prstGeom prst="rect">
            <a:avLst/>
          </a:prstGeom>
          <a:noFill/>
          <a:ln w="0">
            <a:noFill/>
          </a:ln>
        </p:spPr>
        <p:style>
          <a:lnRef idx="0"/>
          <a:fillRef idx="0"/>
          <a:effectRef idx="0"/>
          <a:fontRef idx="minor"/>
        </p:style>
      </p:sp>
      <p:sp>
        <p:nvSpPr>
          <p:cNvPr id="211" name="CustomShape 7"/>
          <p:cNvSpPr/>
          <p:nvPr/>
        </p:nvSpPr>
        <p:spPr>
          <a:xfrm>
            <a:off x="0" y="398160"/>
            <a:ext cx="180000" cy="6759000"/>
          </a:xfrm>
          <a:prstGeom prst="rect">
            <a:avLst/>
          </a:prstGeom>
          <a:noFill/>
          <a:ln w="0">
            <a:noFill/>
          </a:ln>
        </p:spPr>
        <p:style>
          <a:lnRef idx="0"/>
          <a:fillRef idx="0"/>
          <a:effectRef idx="0"/>
          <a:fontRef idx="minor"/>
        </p:style>
      </p:sp>
      <p:sp>
        <p:nvSpPr>
          <p:cNvPr id="212" name="CustomShape 8"/>
          <p:cNvSpPr/>
          <p:nvPr/>
        </p:nvSpPr>
        <p:spPr>
          <a:xfrm>
            <a:off x="0" y="7158240"/>
            <a:ext cx="180000" cy="392040"/>
          </a:xfrm>
          <a:prstGeom prst="rect">
            <a:avLst/>
          </a:prstGeom>
          <a:noFill/>
          <a:ln w="0">
            <a:noFill/>
          </a:ln>
        </p:spPr>
        <p:style>
          <a:lnRef idx="0"/>
          <a:fillRef idx="0"/>
          <a:effectRef idx="0"/>
          <a:fontRef idx="minor"/>
        </p:style>
      </p:sp>
      <p:sp>
        <p:nvSpPr>
          <p:cNvPr id="213" name="CustomShape 9"/>
          <p:cNvSpPr/>
          <p:nvPr/>
        </p:nvSpPr>
        <p:spPr>
          <a:xfrm>
            <a:off x="181080" y="7158240"/>
            <a:ext cx="107280" cy="392040"/>
          </a:xfrm>
          <a:prstGeom prst="rect">
            <a:avLst/>
          </a:prstGeom>
          <a:noFill/>
          <a:ln w="0">
            <a:noFill/>
          </a:ln>
        </p:spPr>
        <p:style>
          <a:lnRef idx="0"/>
          <a:fillRef idx="0"/>
          <a:effectRef idx="0"/>
          <a:fontRef idx="minor"/>
        </p:style>
      </p:sp>
      <p:sp>
        <p:nvSpPr>
          <p:cNvPr id="214" name="CustomShape 10"/>
          <p:cNvSpPr/>
          <p:nvPr/>
        </p:nvSpPr>
        <p:spPr>
          <a:xfrm>
            <a:off x="10506600" y="7158240"/>
            <a:ext cx="184680" cy="392040"/>
          </a:xfrm>
          <a:prstGeom prst="rect">
            <a:avLst/>
          </a:prstGeom>
          <a:noFill/>
          <a:ln w="0">
            <a:noFill/>
          </a:ln>
        </p:spPr>
        <p:style>
          <a:lnRef idx="0"/>
          <a:fillRef idx="0"/>
          <a:effectRef idx="0"/>
          <a:fontRef idx="minor"/>
        </p:style>
      </p:sp>
      <p:sp>
        <p:nvSpPr>
          <p:cNvPr id="215" name="CustomShape 11"/>
          <p:cNvSpPr/>
          <p:nvPr/>
        </p:nvSpPr>
        <p:spPr>
          <a:xfrm>
            <a:off x="363600" y="7061040"/>
            <a:ext cx="10163880" cy="489240"/>
          </a:xfrm>
          <a:prstGeom prst="rect">
            <a:avLst/>
          </a:prstGeom>
          <a:noFill/>
          <a:ln w="0">
            <a:noFill/>
          </a:ln>
        </p:spPr>
        <p:style>
          <a:lnRef idx="0"/>
          <a:fillRef idx="0"/>
          <a:effectRef idx="0"/>
          <a:fontRef idx="minor"/>
        </p:style>
      </p:sp>
      <p:pic>
        <p:nvPicPr>
          <p:cNvPr id="216"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217"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218"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219"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220" name="CustomShape 13"/>
          <p:cNvSpPr/>
          <p:nvPr/>
        </p:nvSpPr>
        <p:spPr>
          <a:xfrm>
            <a:off x="2126520" y="609840"/>
            <a:ext cx="6439320" cy="982800"/>
          </a:xfrm>
          <a:prstGeom prst="rect">
            <a:avLst/>
          </a:prstGeom>
          <a:noFill/>
          <a:ln w="0">
            <a:noFill/>
          </a:ln>
        </p:spPr>
        <p:style>
          <a:lnRef idx="0"/>
          <a:fillRef idx="0"/>
          <a:effectRef idx="0"/>
          <a:fontRef idx="minor"/>
        </p:style>
        <p:txBody>
          <a:bodyPr lIns="0" rIns="0" tIns="0" bIns="0" anchor="t">
            <a:noAutofit/>
          </a:bodyPr>
          <a:p>
            <a:pPr marL="167760" algn="ctr">
              <a:lnSpc>
                <a:spcPct val="100000"/>
              </a:lnSpc>
              <a:spcBef>
                <a:spcPts val="4000"/>
              </a:spcBef>
              <a:buNone/>
              <a:tabLst>
                <a:tab algn="l" pos="0"/>
              </a:tabLst>
            </a:pPr>
            <a:r>
              <a:rPr b="1" lang="fr-FR" sz="3200" spc="-1" strike="noStrike">
                <a:solidFill>
                  <a:srgbClr val="1f497d"/>
                </a:solidFill>
                <a:latin typeface="Calibri"/>
                <a:ea typeface="DejaVu Sans"/>
              </a:rPr>
              <a:t>L’accessibilité et les issues de secours</a:t>
            </a:r>
            <a:endParaRPr b="0" lang="fr-FR" sz="3200" spc="-1" strike="noStrike">
              <a:latin typeface="Arial"/>
            </a:endParaRPr>
          </a:p>
        </p:txBody>
      </p:sp>
      <p:sp>
        <p:nvSpPr>
          <p:cNvPr id="221" name="CustomShape 14"/>
          <p:cNvSpPr/>
          <p:nvPr/>
        </p:nvSpPr>
        <p:spPr>
          <a:xfrm>
            <a:off x="690840" y="1817640"/>
            <a:ext cx="9814680" cy="3930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fr-FR" sz="1800" spc="-1" strike="noStrike">
                <a:solidFill>
                  <a:srgbClr val="000000"/>
                </a:solidFill>
                <a:latin typeface="Marianne"/>
                <a:ea typeface="DejaVu Sans"/>
              </a:rPr>
              <a:t>Si le terrain de camping est situé dans un terrain enclavé et qu’il est impossible pour le gestionnaire d’aménager plusieurs sorties de secours de 3 mètres de large, porter la largeur de l’entrée principale à 6 mètres</a:t>
            </a: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0" lang="fr-FR" sz="1800" spc="-1" strike="noStrike">
                <a:solidFill>
                  <a:srgbClr val="000000"/>
                </a:solidFill>
                <a:latin typeface="Marianne"/>
                <a:ea typeface="DejaVu Sans"/>
              </a:rPr>
              <a:t>Au-delà de 200 emplacements, aménager une sortie de secours supplémentaire par tranche de 300 emplacements,</a:t>
            </a: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0" lang="fr-FR" sz="1800" spc="-1" strike="noStrike">
                <a:solidFill>
                  <a:srgbClr val="000000"/>
                </a:solidFill>
                <a:latin typeface="Marianne"/>
                <a:ea typeface="DejaVu Sans"/>
              </a:rPr>
              <a:t>Répartir judicieusement les issues de secours,</a:t>
            </a: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0" lang="fr-FR" sz="1800" spc="-1" strike="noStrike">
                <a:solidFill>
                  <a:srgbClr val="000000"/>
                </a:solidFill>
                <a:latin typeface="Marianne"/>
                <a:ea typeface="DejaVu Sans"/>
              </a:rPr>
              <a:t>Signaler, baliser et éclairer les issues pour la partie maîtrisée par le gestionnaire du terrain de camping,</a:t>
            </a:r>
            <a:endParaRPr b="0" lang="fr-FR" sz="1800" spc="-1" strike="noStrike">
              <a:latin typeface="Arial"/>
            </a:endParaRPr>
          </a:p>
          <a:p>
            <a:pPr>
              <a:lnSpc>
                <a:spcPct val="100000"/>
              </a:lnSpc>
              <a:buNone/>
            </a:pPr>
            <a:endParaRPr b="0" lang="fr-FR" sz="1800" spc="-1" strike="noStrike">
              <a:latin typeface="Arial"/>
            </a:endParaRPr>
          </a:p>
          <a:p>
            <a:pPr marL="285840" indent="-285480">
              <a:lnSpc>
                <a:spcPct val="100000"/>
              </a:lnSpc>
              <a:buClr>
                <a:srgbClr val="000000"/>
              </a:buClr>
              <a:buFont typeface="Arial"/>
              <a:buChar char="•"/>
            </a:pPr>
            <a:r>
              <a:rPr b="0" lang="fr-FR" sz="1800" spc="-1" strike="noStrike">
                <a:solidFill>
                  <a:srgbClr val="000000"/>
                </a:solidFill>
                <a:latin typeface="Marianne"/>
                <a:ea typeface="DejaVu Sans"/>
              </a:rPr>
              <a:t>Créer des voies intérieures carrossables par tous les temps pendant la durée d’ouverture du terrain de camping,</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223"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224"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225"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226" name="CustomShape 5"/>
          <p:cNvSpPr/>
          <p:nvPr/>
        </p:nvSpPr>
        <p:spPr>
          <a:xfrm>
            <a:off x="10401480" y="9360"/>
            <a:ext cx="104040" cy="387720"/>
          </a:xfrm>
          <a:prstGeom prst="rect">
            <a:avLst/>
          </a:prstGeom>
          <a:noFill/>
          <a:ln w="0">
            <a:noFill/>
          </a:ln>
        </p:spPr>
        <p:style>
          <a:lnRef idx="0"/>
          <a:fillRef idx="0"/>
          <a:effectRef idx="0"/>
          <a:fontRef idx="minor"/>
        </p:style>
      </p:sp>
      <p:sp>
        <p:nvSpPr>
          <p:cNvPr id="227" name="CustomShape 6"/>
          <p:cNvSpPr/>
          <p:nvPr/>
        </p:nvSpPr>
        <p:spPr>
          <a:xfrm>
            <a:off x="10506600" y="9360"/>
            <a:ext cx="184680" cy="387720"/>
          </a:xfrm>
          <a:prstGeom prst="rect">
            <a:avLst/>
          </a:prstGeom>
          <a:noFill/>
          <a:ln w="0">
            <a:noFill/>
          </a:ln>
        </p:spPr>
        <p:style>
          <a:lnRef idx="0"/>
          <a:fillRef idx="0"/>
          <a:effectRef idx="0"/>
          <a:fontRef idx="minor"/>
        </p:style>
      </p:sp>
      <p:sp>
        <p:nvSpPr>
          <p:cNvPr id="228" name="CustomShape 7"/>
          <p:cNvSpPr/>
          <p:nvPr/>
        </p:nvSpPr>
        <p:spPr>
          <a:xfrm>
            <a:off x="0" y="398160"/>
            <a:ext cx="180000" cy="6759000"/>
          </a:xfrm>
          <a:prstGeom prst="rect">
            <a:avLst/>
          </a:prstGeom>
          <a:noFill/>
          <a:ln w="0">
            <a:noFill/>
          </a:ln>
        </p:spPr>
        <p:style>
          <a:lnRef idx="0"/>
          <a:fillRef idx="0"/>
          <a:effectRef idx="0"/>
          <a:fontRef idx="minor"/>
        </p:style>
      </p:sp>
      <p:sp>
        <p:nvSpPr>
          <p:cNvPr id="229" name="CustomShape 8"/>
          <p:cNvSpPr/>
          <p:nvPr/>
        </p:nvSpPr>
        <p:spPr>
          <a:xfrm>
            <a:off x="0" y="7158240"/>
            <a:ext cx="180000" cy="392040"/>
          </a:xfrm>
          <a:prstGeom prst="rect">
            <a:avLst/>
          </a:prstGeom>
          <a:noFill/>
          <a:ln w="0">
            <a:noFill/>
          </a:ln>
        </p:spPr>
        <p:style>
          <a:lnRef idx="0"/>
          <a:fillRef idx="0"/>
          <a:effectRef idx="0"/>
          <a:fontRef idx="minor"/>
        </p:style>
      </p:sp>
      <p:sp>
        <p:nvSpPr>
          <p:cNvPr id="230" name="CustomShape 9"/>
          <p:cNvSpPr/>
          <p:nvPr/>
        </p:nvSpPr>
        <p:spPr>
          <a:xfrm>
            <a:off x="181080" y="7158240"/>
            <a:ext cx="107280" cy="392040"/>
          </a:xfrm>
          <a:prstGeom prst="rect">
            <a:avLst/>
          </a:prstGeom>
          <a:noFill/>
          <a:ln w="0">
            <a:noFill/>
          </a:ln>
        </p:spPr>
        <p:style>
          <a:lnRef idx="0"/>
          <a:fillRef idx="0"/>
          <a:effectRef idx="0"/>
          <a:fontRef idx="minor"/>
        </p:style>
      </p:sp>
      <p:sp>
        <p:nvSpPr>
          <p:cNvPr id="231" name="CustomShape 10"/>
          <p:cNvSpPr/>
          <p:nvPr/>
        </p:nvSpPr>
        <p:spPr>
          <a:xfrm>
            <a:off x="10506600" y="7158240"/>
            <a:ext cx="184680" cy="392040"/>
          </a:xfrm>
          <a:prstGeom prst="rect">
            <a:avLst/>
          </a:prstGeom>
          <a:noFill/>
          <a:ln w="0">
            <a:noFill/>
          </a:ln>
        </p:spPr>
        <p:style>
          <a:lnRef idx="0"/>
          <a:fillRef idx="0"/>
          <a:effectRef idx="0"/>
          <a:fontRef idx="minor"/>
        </p:style>
      </p:sp>
      <p:sp>
        <p:nvSpPr>
          <p:cNvPr id="232" name="CustomShape 11"/>
          <p:cNvSpPr/>
          <p:nvPr/>
        </p:nvSpPr>
        <p:spPr>
          <a:xfrm>
            <a:off x="363600" y="7061040"/>
            <a:ext cx="10163880" cy="489240"/>
          </a:xfrm>
          <a:prstGeom prst="rect">
            <a:avLst/>
          </a:prstGeom>
          <a:noFill/>
          <a:ln w="0">
            <a:noFill/>
          </a:ln>
        </p:spPr>
        <p:style>
          <a:lnRef idx="0"/>
          <a:fillRef idx="0"/>
          <a:effectRef idx="0"/>
          <a:fontRef idx="minor"/>
        </p:style>
      </p:sp>
      <p:pic>
        <p:nvPicPr>
          <p:cNvPr id="233"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234"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235"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236"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237" name="CustomShape 13"/>
          <p:cNvSpPr/>
          <p:nvPr/>
        </p:nvSpPr>
        <p:spPr>
          <a:xfrm>
            <a:off x="1244160" y="559800"/>
            <a:ext cx="8402400" cy="693720"/>
          </a:xfrm>
          <a:prstGeom prst="rect">
            <a:avLst/>
          </a:prstGeom>
          <a:noFill/>
          <a:ln w="0">
            <a:noFill/>
          </a:ln>
        </p:spPr>
        <p:style>
          <a:lnRef idx="0"/>
          <a:fillRef idx="0"/>
          <a:effectRef idx="0"/>
          <a:fontRef idx="minor"/>
        </p:style>
        <p:txBody>
          <a:bodyPr lIns="0" rIns="0" tIns="0" bIns="0" anchor="t">
            <a:noAutofit/>
          </a:bodyPr>
          <a:p>
            <a:pPr marL="167760" algn="ctr">
              <a:lnSpc>
                <a:spcPct val="100000"/>
              </a:lnSpc>
              <a:spcBef>
                <a:spcPts val="4000"/>
              </a:spcBef>
              <a:buNone/>
            </a:pPr>
            <a:r>
              <a:rPr b="1" lang="fr-FR" sz="3200" spc="-1" strike="noStrike">
                <a:solidFill>
                  <a:srgbClr val="1f497d"/>
                </a:solidFill>
                <a:latin typeface="Calibri"/>
                <a:ea typeface="DejaVu Sans"/>
              </a:rPr>
              <a:t>Schémas de principe des aires de retournement en « T » ou en rond-point</a:t>
            </a:r>
            <a:endParaRPr b="0" lang="fr-FR" sz="3200" spc="-1" strike="noStrike">
              <a:latin typeface="Arial"/>
            </a:endParaRPr>
          </a:p>
        </p:txBody>
      </p:sp>
      <p:pic>
        <p:nvPicPr>
          <p:cNvPr id="238" name="Image 7" descr=""/>
          <p:cNvPicPr/>
          <p:nvPr/>
        </p:nvPicPr>
        <p:blipFill>
          <a:blip r:embed="rId4"/>
          <a:stretch/>
        </p:blipFill>
        <p:spPr>
          <a:xfrm>
            <a:off x="1204920" y="2264760"/>
            <a:ext cx="3058920" cy="2268720"/>
          </a:xfrm>
          <a:prstGeom prst="rect">
            <a:avLst/>
          </a:prstGeom>
          <a:ln w="0">
            <a:solidFill>
              <a:srgbClr val="000000"/>
            </a:solidFill>
          </a:ln>
        </p:spPr>
      </p:pic>
      <p:pic>
        <p:nvPicPr>
          <p:cNvPr id="239" name="Image 9" descr=""/>
          <p:cNvPicPr/>
          <p:nvPr/>
        </p:nvPicPr>
        <p:blipFill>
          <a:blip r:embed="rId5"/>
          <a:stretch/>
        </p:blipFill>
        <p:spPr>
          <a:xfrm>
            <a:off x="1204920" y="4944600"/>
            <a:ext cx="3058920" cy="2550240"/>
          </a:xfrm>
          <a:prstGeom prst="rect">
            <a:avLst/>
          </a:prstGeom>
          <a:ln w="0">
            <a:solidFill>
              <a:srgbClr val="000000"/>
            </a:solidFill>
          </a:ln>
        </p:spPr>
      </p:pic>
      <p:pic>
        <p:nvPicPr>
          <p:cNvPr id="240" name="Image 12" descr=""/>
          <p:cNvPicPr/>
          <p:nvPr/>
        </p:nvPicPr>
        <p:blipFill>
          <a:blip r:embed="rId6"/>
          <a:stretch/>
        </p:blipFill>
        <p:spPr>
          <a:xfrm>
            <a:off x="6428520" y="2264760"/>
            <a:ext cx="3641400" cy="4231800"/>
          </a:xfrm>
          <a:prstGeom prst="rect">
            <a:avLst/>
          </a:prstGeom>
          <a:ln w="0">
            <a:solidFill>
              <a:srgbClr val="000000"/>
            </a:solidFill>
          </a:ln>
        </p:spPr>
      </p:pic>
      <p:sp>
        <p:nvSpPr>
          <p:cNvPr id="241" name="CustomShape 14"/>
          <p:cNvSpPr/>
          <p:nvPr/>
        </p:nvSpPr>
        <p:spPr>
          <a:xfrm>
            <a:off x="766080" y="1640520"/>
            <a:ext cx="8880480" cy="638280"/>
          </a:xfrm>
          <a:prstGeom prst="rect">
            <a:avLst/>
          </a:prstGeom>
          <a:noFill/>
          <a:ln w="0">
            <a:noFill/>
          </a:ln>
        </p:spPr>
        <p:style>
          <a:lnRef idx="0"/>
          <a:fillRef idx="0"/>
          <a:effectRef idx="0"/>
          <a:fontRef idx="minor"/>
        </p:style>
        <p:txBody>
          <a:bodyPr lIns="90000" rIns="90000" tIns="45000" bIns="45000" anchor="t">
            <a:spAutoFit/>
          </a:bodyPr>
          <a:p>
            <a:pPr marL="285840" indent="-285480">
              <a:lnSpc>
                <a:spcPct val="100000"/>
              </a:lnSpc>
              <a:buClr>
                <a:srgbClr val="000000"/>
              </a:buClr>
              <a:buFont typeface="Arial"/>
              <a:buChar char="•"/>
            </a:pPr>
            <a:r>
              <a:rPr b="0" lang="fr-FR" sz="1800" spc="-1" strike="noStrike">
                <a:solidFill>
                  <a:srgbClr val="000000"/>
                </a:solidFill>
                <a:latin typeface="Marianne"/>
                <a:ea typeface="DejaVu Sans"/>
              </a:rPr>
              <a:t>Prévoir des aires de retournement pour toute voie en impasse de 200 mètres ou plus,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CustomShape 1"/>
          <p:cNvSpPr/>
          <p:nvPr/>
        </p:nvSpPr>
        <p:spPr>
          <a:xfrm>
            <a:off x="10147320" y="7038360"/>
            <a:ext cx="543960" cy="529920"/>
          </a:xfrm>
          <a:custGeom>
            <a:avLst/>
            <a:gdLst/>
            <a:ahLst/>
            <a:rect l="l" t="t" r="r" b="b"/>
            <a:pathLst>
              <a:path w="185674" h="393065">
                <a:moveTo>
                  <a:pt x="0" y="393064"/>
                </a:moveTo>
                <a:lnTo>
                  <a:pt x="185674" y="393064"/>
                </a:lnTo>
                <a:lnTo>
                  <a:pt x="185674" y="0"/>
                </a:lnTo>
                <a:lnTo>
                  <a:pt x="0" y="0"/>
                </a:lnTo>
                <a:lnTo>
                  <a:pt x="0" y="393064"/>
                </a:lnTo>
                <a:close/>
              </a:path>
            </a:pathLst>
          </a:custGeom>
          <a:gradFill rotWithShape="0">
            <a:gsLst>
              <a:gs pos="0">
                <a:srgbClr val="977100"/>
              </a:gs>
              <a:gs pos="100000">
                <a:srgbClr val="d6a100"/>
              </a:gs>
            </a:gsLst>
            <a:lin ang="2700000"/>
          </a:gradFill>
          <a:ln w="0">
            <a:noFill/>
          </a:ln>
        </p:spPr>
        <p:style>
          <a:lnRef idx="0"/>
          <a:fillRef idx="0"/>
          <a:effectRef idx="0"/>
          <a:fontRef idx="minor"/>
        </p:style>
      </p:sp>
      <p:sp>
        <p:nvSpPr>
          <p:cNvPr id="243" name="CustomShape 2"/>
          <p:cNvSpPr/>
          <p:nvPr/>
        </p:nvSpPr>
        <p:spPr>
          <a:xfrm>
            <a:off x="10506600" y="9360"/>
            <a:ext cx="184680" cy="387360"/>
          </a:xfrm>
          <a:custGeom>
            <a:avLst/>
            <a:gdLst/>
            <a:ahLst/>
            <a:rect l="l" t="t" r="r" b="b"/>
            <a:pathLst>
              <a:path w="185674" h="388619">
                <a:moveTo>
                  <a:pt x="0" y="388619"/>
                </a:moveTo>
                <a:lnTo>
                  <a:pt x="185674" y="388619"/>
                </a:lnTo>
                <a:lnTo>
                  <a:pt x="185674" y="0"/>
                </a:lnTo>
                <a:lnTo>
                  <a:pt x="0" y="0"/>
                </a:lnTo>
                <a:lnTo>
                  <a:pt x="0" y="388619"/>
                </a:lnTo>
                <a:close/>
              </a:path>
            </a:pathLst>
          </a:custGeom>
          <a:solidFill>
            <a:srgbClr val="4aacc5"/>
          </a:solidFill>
          <a:ln w="0">
            <a:noFill/>
          </a:ln>
        </p:spPr>
        <p:style>
          <a:lnRef idx="0"/>
          <a:fillRef idx="0"/>
          <a:effectRef idx="0"/>
          <a:fontRef idx="minor"/>
        </p:style>
      </p:sp>
      <p:sp>
        <p:nvSpPr>
          <p:cNvPr id="244" name="CustomShape 3"/>
          <p:cNvSpPr/>
          <p:nvPr/>
        </p:nvSpPr>
        <p:spPr>
          <a:xfrm flipV="1">
            <a:off x="508320" y="506160"/>
            <a:ext cx="10182960" cy="44640"/>
          </a:xfrm>
          <a:custGeom>
            <a:avLst/>
            <a:gdLst/>
            <a:ahLst/>
            <a:rect l="l" t="t" r="r" b="b"/>
            <a:pathLst>
              <a:path w="10072116" h="0">
                <a:moveTo>
                  <a:pt x="0" y="0"/>
                </a:moveTo>
                <a:lnTo>
                  <a:pt x="10072116" y="0"/>
                </a:lnTo>
              </a:path>
            </a:pathLst>
          </a:custGeom>
          <a:noFill/>
          <a:ln w="7366">
            <a:solidFill>
              <a:srgbClr val="000000"/>
            </a:solidFill>
            <a:round/>
          </a:ln>
        </p:spPr>
        <p:style>
          <a:lnRef idx="0"/>
          <a:fillRef idx="0"/>
          <a:effectRef idx="0"/>
          <a:fontRef idx="minor"/>
        </p:style>
      </p:sp>
      <p:sp>
        <p:nvSpPr>
          <p:cNvPr id="245" name="CustomShape 4"/>
          <p:cNvSpPr/>
          <p:nvPr/>
        </p:nvSpPr>
        <p:spPr>
          <a:xfrm flipH="1">
            <a:off x="89640" y="533520"/>
            <a:ext cx="416880" cy="7034760"/>
          </a:xfrm>
          <a:custGeom>
            <a:avLst/>
            <a:gdLst/>
            <a:ahLst/>
            <a:rect l="l" t="t" r="r" b="b"/>
            <a:pathLst>
              <a:path w="0" h="6952183">
                <a:moveTo>
                  <a:pt x="0" y="0"/>
                </a:moveTo>
                <a:lnTo>
                  <a:pt x="0" y="6952183"/>
                </a:lnTo>
              </a:path>
            </a:pathLst>
          </a:custGeom>
          <a:noFill/>
          <a:ln w="7366">
            <a:solidFill>
              <a:srgbClr val="000000"/>
            </a:solidFill>
            <a:round/>
          </a:ln>
        </p:spPr>
        <p:style>
          <a:lnRef idx="0"/>
          <a:fillRef idx="0"/>
          <a:effectRef idx="0"/>
          <a:fontRef idx="minor"/>
        </p:style>
      </p:sp>
      <p:sp>
        <p:nvSpPr>
          <p:cNvPr id="246" name="CustomShape 5"/>
          <p:cNvSpPr/>
          <p:nvPr/>
        </p:nvSpPr>
        <p:spPr>
          <a:xfrm>
            <a:off x="10401480" y="9360"/>
            <a:ext cx="104040" cy="387720"/>
          </a:xfrm>
          <a:prstGeom prst="rect">
            <a:avLst/>
          </a:prstGeom>
          <a:noFill/>
          <a:ln w="0">
            <a:noFill/>
          </a:ln>
        </p:spPr>
        <p:style>
          <a:lnRef idx="0"/>
          <a:fillRef idx="0"/>
          <a:effectRef idx="0"/>
          <a:fontRef idx="minor"/>
        </p:style>
      </p:sp>
      <p:sp>
        <p:nvSpPr>
          <p:cNvPr id="247" name="CustomShape 6"/>
          <p:cNvSpPr/>
          <p:nvPr/>
        </p:nvSpPr>
        <p:spPr>
          <a:xfrm>
            <a:off x="10506600" y="9360"/>
            <a:ext cx="184680" cy="387720"/>
          </a:xfrm>
          <a:prstGeom prst="rect">
            <a:avLst/>
          </a:prstGeom>
          <a:noFill/>
          <a:ln w="0">
            <a:noFill/>
          </a:ln>
        </p:spPr>
        <p:style>
          <a:lnRef idx="0"/>
          <a:fillRef idx="0"/>
          <a:effectRef idx="0"/>
          <a:fontRef idx="minor"/>
        </p:style>
      </p:sp>
      <p:sp>
        <p:nvSpPr>
          <p:cNvPr id="248" name="CustomShape 7"/>
          <p:cNvSpPr/>
          <p:nvPr/>
        </p:nvSpPr>
        <p:spPr>
          <a:xfrm>
            <a:off x="0" y="398160"/>
            <a:ext cx="180000" cy="6759000"/>
          </a:xfrm>
          <a:prstGeom prst="rect">
            <a:avLst/>
          </a:prstGeom>
          <a:noFill/>
          <a:ln w="0">
            <a:noFill/>
          </a:ln>
        </p:spPr>
        <p:style>
          <a:lnRef idx="0"/>
          <a:fillRef idx="0"/>
          <a:effectRef idx="0"/>
          <a:fontRef idx="minor"/>
        </p:style>
      </p:sp>
      <p:sp>
        <p:nvSpPr>
          <p:cNvPr id="249" name="CustomShape 8"/>
          <p:cNvSpPr/>
          <p:nvPr/>
        </p:nvSpPr>
        <p:spPr>
          <a:xfrm>
            <a:off x="0" y="7158240"/>
            <a:ext cx="180000" cy="392040"/>
          </a:xfrm>
          <a:prstGeom prst="rect">
            <a:avLst/>
          </a:prstGeom>
          <a:noFill/>
          <a:ln w="0">
            <a:noFill/>
          </a:ln>
        </p:spPr>
        <p:style>
          <a:lnRef idx="0"/>
          <a:fillRef idx="0"/>
          <a:effectRef idx="0"/>
          <a:fontRef idx="minor"/>
        </p:style>
      </p:sp>
      <p:sp>
        <p:nvSpPr>
          <p:cNvPr id="250" name="CustomShape 9"/>
          <p:cNvSpPr/>
          <p:nvPr/>
        </p:nvSpPr>
        <p:spPr>
          <a:xfrm>
            <a:off x="181080" y="7158240"/>
            <a:ext cx="107280" cy="392040"/>
          </a:xfrm>
          <a:prstGeom prst="rect">
            <a:avLst/>
          </a:prstGeom>
          <a:noFill/>
          <a:ln w="0">
            <a:noFill/>
          </a:ln>
        </p:spPr>
        <p:style>
          <a:lnRef idx="0"/>
          <a:fillRef idx="0"/>
          <a:effectRef idx="0"/>
          <a:fontRef idx="minor"/>
        </p:style>
      </p:sp>
      <p:sp>
        <p:nvSpPr>
          <p:cNvPr id="251" name="CustomShape 10"/>
          <p:cNvSpPr/>
          <p:nvPr/>
        </p:nvSpPr>
        <p:spPr>
          <a:xfrm>
            <a:off x="10506600" y="7158240"/>
            <a:ext cx="184680" cy="392040"/>
          </a:xfrm>
          <a:prstGeom prst="rect">
            <a:avLst/>
          </a:prstGeom>
          <a:noFill/>
          <a:ln w="0">
            <a:noFill/>
          </a:ln>
        </p:spPr>
        <p:style>
          <a:lnRef idx="0"/>
          <a:fillRef idx="0"/>
          <a:effectRef idx="0"/>
          <a:fontRef idx="minor"/>
        </p:style>
      </p:sp>
      <p:sp>
        <p:nvSpPr>
          <p:cNvPr id="252" name="CustomShape 11"/>
          <p:cNvSpPr/>
          <p:nvPr/>
        </p:nvSpPr>
        <p:spPr>
          <a:xfrm>
            <a:off x="363600" y="7061040"/>
            <a:ext cx="10163880" cy="489240"/>
          </a:xfrm>
          <a:prstGeom prst="rect">
            <a:avLst/>
          </a:prstGeom>
          <a:noFill/>
          <a:ln w="0">
            <a:noFill/>
          </a:ln>
        </p:spPr>
        <p:style>
          <a:lnRef idx="0"/>
          <a:fillRef idx="0"/>
          <a:effectRef idx="0"/>
          <a:fontRef idx="minor"/>
        </p:style>
      </p:sp>
      <p:pic>
        <p:nvPicPr>
          <p:cNvPr id="253" name="Image 35" descr="Image.png"/>
          <p:cNvPicPr/>
          <p:nvPr/>
        </p:nvPicPr>
        <p:blipFill>
          <a:blip r:embed="rId1">
            <a:lum bright="70000" contrast="-70000"/>
          </a:blip>
          <a:srcRect l="2443" t="35250" r="411" b="39476"/>
          <a:stretch/>
        </p:blipFill>
        <p:spPr>
          <a:xfrm>
            <a:off x="3873600" y="4680"/>
            <a:ext cx="6818760" cy="541800"/>
          </a:xfrm>
          <a:prstGeom prst="rect">
            <a:avLst/>
          </a:prstGeom>
          <a:ln w="0">
            <a:noFill/>
          </a:ln>
        </p:spPr>
      </p:pic>
      <p:pic>
        <p:nvPicPr>
          <p:cNvPr id="254" name="Image 39" descr="Image.png"/>
          <p:cNvPicPr/>
          <p:nvPr/>
        </p:nvPicPr>
        <p:blipFill>
          <a:blip r:embed="rId2">
            <a:lum bright="70000" contrast="-70000"/>
          </a:blip>
          <a:srcRect l="1016" t="70044" r="46881" b="4682"/>
          <a:stretch/>
        </p:blipFill>
        <p:spPr>
          <a:xfrm>
            <a:off x="241200" y="0"/>
            <a:ext cx="3656520" cy="541800"/>
          </a:xfrm>
          <a:prstGeom prst="rect">
            <a:avLst/>
          </a:prstGeom>
          <a:ln w="0">
            <a:noFill/>
          </a:ln>
        </p:spPr>
      </p:pic>
      <p:pic>
        <p:nvPicPr>
          <p:cNvPr id="255" name="Image 41" descr=""/>
          <p:cNvPicPr/>
          <p:nvPr/>
        </p:nvPicPr>
        <p:blipFill>
          <a:blip r:embed="rId3"/>
          <a:stretch/>
        </p:blipFill>
        <p:spPr>
          <a:xfrm>
            <a:off x="0" y="0"/>
            <a:ext cx="507240" cy="552600"/>
          </a:xfrm>
          <a:prstGeom prst="rect">
            <a:avLst/>
          </a:prstGeom>
          <a:ln cap="sq" w="9525">
            <a:solidFill>
              <a:srgbClr val="000000"/>
            </a:solidFill>
            <a:miter/>
          </a:ln>
          <a:effectLst>
            <a:outerShdw algn="tl" blurRad="57240" dir="2700000" dist="49893" rotWithShape="0">
              <a:srgbClr val="000000">
                <a:alpha val="40000"/>
              </a:srgbClr>
            </a:outerShdw>
          </a:effectLst>
        </p:spPr>
      </p:pic>
      <p:sp>
        <p:nvSpPr>
          <p:cNvPr id="256" name="Line 12"/>
          <p:cNvSpPr/>
          <p:nvPr/>
        </p:nvSpPr>
        <p:spPr>
          <a:xfrm flipV="1">
            <a:off x="10146960" y="6832440"/>
            <a:ext cx="360" cy="73656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257" name="CustomShape 13"/>
          <p:cNvSpPr/>
          <p:nvPr/>
        </p:nvSpPr>
        <p:spPr>
          <a:xfrm>
            <a:off x="1667880" y="576720"/>
            <a:ext cx="7595640" cy="648360"/>
          </a:xfrm>
          <a:prstGeom prst="rect">
            <a:avLst/>
          </a:prstGeom>
          <a:noFill/>
          <a:ln w="0">
            <a:noFill/>
          </a:ln>
        </p:spPr>
        <p:style>
          <a:lnRef idx="0"/>
          <a:fillRef idx="0"/>
          <a:effectRef idx="0"/>
          <a:fontRef idx="minor"/>
        </p:style>
        <p:txBody>
          <a:bodyPr lIns="0" rIns="0" tIns="0" bIns="0" anchor="t">
            <a:noAutofit/>
          </a:bodyPr>
          <a:p>
            <a:pPr marL="167760" algn="ctr">
              <a:lnSpc>
                <a:spcPct val="100000"/>
              </a:lnSpc>
              <a:spcBef>
                <a:spcPts val="4000"/>
              </a:spcBef>
              <a:buNone/>
            </a:pPr>
            <a:r>
              <a:rPr b="1" lang="fr-FR" sz="3200" spc="-1" strike="noStrike">
                <a:solidFill>
                  <a:srgbClr val="1f497d"/>
                </a:solidFill>
                <a:latin typeface="Calibri"/>
                <a:ea typeface="DejaVu Sans"/>
              </a:rPr>
              <a:t>La défense extérieure contre les incendies</a:t>
            </a:r>
            <a:endParaRPr b="0" lang="fr-FR" sz="3200" spc="-1" strike="noStrike">
              <a:latin typeface="Arial"/>
            </a:endParaRPr>
          </a:p>
          <a:p>
            <a:pPr marL="167760" algn="ctr">
              <a:lnSpc>
                <a:spcPct val="100000"/>
              </a:lnSpc>
              <a:spcBef>
                <a:spcPts val="4000"/>
              </a:spcBef>
              <a:buNone/>
            </a:pPr>
            <a:endParaRPr b="0" lang="fr-FR" sz="3200" spc="-1" strike="noStrike">
              <a:latin typeface="Arial"/>
            </a:endParaRPr>
          </a:p>
        </p:txBody>
      </p:sp>
      <p:sp>
        <p:nvSpPr>
          <p:cNvPr id="258" name="CustomShape 14"/>
          <p:cNvSpPr/>
          <p:nvPr/>
        </p:nvSpPr>
        <p:spPr>
          <a:xfrm>
            <a:off x="690840" y="1225800"/>
            <a:ext cx="7615080" cy="5930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1600" spc="-1" strike="noStrike" u="sng">
                <a:solidFill>
                  <a:srgbClr val="000000"/>
                </a:solidFill>
                <a:uFillTx/>
                <a:latin typeface="Marianne"/>
                <a:ea typeface="DejaVu Sans"/>
              </a:rPr>
              <a:t>Le dispositif de lutte à destination du personnel et des occupants :</a:t>
            </a:r>
            <a:endParaRPr b="0" lang="fr-FR" sz="1600" spc="-1" strike="noStrike">
              <a:latin typeface="Arial"/>
            </a:endParaRPr>
          </a:p>
          <a:p>
            <a:pPr marL="285840" indent="-285480">
              <a:lnSpc>
                <a:spcPct val="100000"/>
              </a:lnSpc>
              <a:buClr>
                <a:srgbClr val="000000"/>
              </a:buClr>
              <a:buFont typeface="Arial"/>
              <a:buChar char="•"/>
            </a:pPr>
            <a:r>
              <a:rPr b="1" lang="fr-FR" sz="1600" spc="-1" strike="noStrike">
                <a:solidFill>
                  <a:srgbClr val="000000"/>
                </a:solidFill>
                <a:latin typeface="Marianne"/>
                <a:ea typeface="DejaVu Sans"/>
              </a:rPr>
              <a:t>Des RIA (Robinets d’Incendie Armés) </a:t>
            </a:r>
            <a:r>
              <a:rPr b="0" lang="fr-FR" sz="1600" spc="-1" strike="noStrike">
                <a:solidFill>
                  <a:srgbClr val="000000"/>
                </a:solidFill>
                <a:latin typeface="Marianne"/>
                <a:ea typeface="DejaVu Sans"/>
              </a:rPr>
              <a:t>munis d’un tuyau semi-rigide de 50 mètres maximum et d’un débit minimum de 40 l/mn pour une pression de 2 bars </a:t>
            </a:r>
            <a:endParaRPr b="0" lang="fr-FR" sz="1600" spc="-1" strike="noStrike">
              <a:latin typeface="Arial"/>
            </a:endParaRPr>
          </a:p>
          <a:p>
            <a:pPr>
              <a:lnSpc>
                <a:spcPct val="100000"/>
              </a:lnSpc>
              <a:buNone/>
            </a:pPr>
            <a:endParaRPr b="0" lang="fr-FR" sz="1200" spc="-1" strike="noStrike">
              <a:latin typeface="Arial"/>
            </a:endParaRPr>
          </a:p>
          <a:p>
            <a:pPr marL="285840" indent="-285480">
              <a:lnSpc>
                <a:spcPct val="100000"/>
              </a:lnSpc>
              <a:buClr>
                <a:srgbClr val="000000"/>
              </a:buClr>
              <a:buFont typeface="Arial"/>
              <a:buChar char="•"/>
            </a:pPr>
            <a:r>
              <a:rPr b="1" lang="fr-FR" sz="1600" spc="-1" strike="noStrike">
                <a:solidFill>
                  <a:srgbClr val="000000"/>
                </a:solidFill>
                <a:latin typeface="Marianne"/>
                <a:ea typeface="DejaVu Sans"/>
              </a:rPr>
              <a:t>Des extincteurs </a:t>
            </a:r>
            <a:r>
              <a:rPr b="0" lang="fr-FR" sz="1600" spc="-1" strike="noStrike">
                <a:solidFill>
                  <a:srgbClr val="000000"/>
                </a:solidFill>
                <a:latin typeface="Marianne"/>
                <a:ea typeface="DejaVu Sans"/>
              </a:rPr>
              <a:t>à eau pulvérisée et à poudre polyvalente à moins de 50 mètres des emplacements de tentes ou caravanes, visibles, signalés et installés en bordure des voies de circulation.</a:t>
            </a:r>
            <a:endParaRPr b="0" lang="fr-FR" sz="1600" spc="-1" strike="noStrike">
              <a:latin typeface="Arial"/>
            </a:endParaRPr>
          </a:p>
          <a:p>
            <a:pPr>
              <a:lnSpc>
                <a:spcPct val="100000"/>
              </a:lnSpc>
              <a:buNone/>
            </a:pPr>
            <a:endParaRPr b="0" lang="fr-FR" sz="1200" spc="-1" strike="noStrike">
              <a:latin typeface="Arial"/>
            </a:endParaRPr>
          </a:p>
          <a:p>
            <a:pPr>
              <a:lnSpc>
                <a:spcPct val="100000"/>
              </a:lnSpc>
              <a:buNone/>
            </a:pPr>
            <a:r>
              <a:rPr b="1" lang="fr-FR" sz="1600" spc="-1" strike="noStrike" u="sng">
                <a:solidFill>
                  <a:srgbClr val="000000"/>
                </a:solidFill>
                <a:uFillTx/>
                <a:latin typeface="Marianne"/>
                <a:ea typeface="DejaVu Sans"/>
              </a:rPr>
              <a:t>La défense extérieure contre les incendies à destination des services d’incendie :</a:t>
            </a:r>
            <a:endParaRPr b="0" lang="fr-FR" sz="1600" spc="-1" strike="noStrike">
              <a:latin typeface="Arial"/>
            </a:endParaRPr>
          </a:p>
          <a:p>
            <a:pPr>
              <a:lnSpc>
                <a:spcPct val="100000"/>
              </a:lnSpc>
              <a:buNone/>
            </a:pPr>
            <a:r>
              <a:rPr b="0" lang="fr-FR" sz="1600" spc="-1" strike="noStrike">
                <a:solidFill>
                  <a:srgbClr val="000000"/>
                </a:solidFill>
                <a:latin typeface="Marianne"/>
                <a:ea typeface="DejaVu Sans"/>
              </a:rPr>
              <a:t>Disposer d’un ou de plusieurs poteaux d’incendie ou de réserves d’eau à définir en concertation avec le service d’incendie et de secours (SIS)</a:t>
            </a:r>
            <a:endParaRPr b="0" lang="fr-FR" sz="1600" spc="-1" strike="noStrike">
              <a:latin typeface="Arial"/>
            </a:endParaRPr>
          </a:p>
          <a:p>
            <a:pPr marL="285840" indent="-285480">
              <a:lnSpc>
                <a:spcPct val="100000"/>
              </a:lnSpc>
              <a:buClr>
                <a:srgbClr val="000000"/>
              </a:buClr>
              <a:buFont typeface="Arial"/>
              <a:buChar char="•"/>
            </a:pPr>
            <a:r>
              <a:rPr b="1" lang="fr-FR" sz="1600" spc="-1" strike="noStrike">
                <a:solidFill>
                  <a:srgbClr val="000000"/>
                </a:solidFill>
                <a:latin typeface="Marianne"/>
                <a:ea typeface="DejaVu Sans"/>
              </a:rPr>
              <a:t>Les poteaux d’incendie </a:t>
            </a:r>
            <a:r>
              <a:rPr b="0" lang="fr-FR" sz="1600" spc="-1" strike="noStrike">
                <a:solidFill>
                  <a:srgbClr val="000000"/>
                </a:solidFill>
                <a:latin typeface="Marianne"/>
                <a:ea typeface="DejaVu Sans"/>
              </a:rPr>
              <a:t>doivent disposer d’un débit de 60 m</a:t>
            </a:r>
            <a:r>
              <a:rPr b="0" lang="fr-FR" sz="800" spc="-1" strike="noStrike">
                <a:solidFill>
                  <a:srgbClr val="000000"/>
                </a:solidFill>
                <a:latin typeface="Marianne"/>
                <a:ea typeface="DejaVu Sans"/>
              </a:rPr>
              <a:t>3</a:t>
            </a:r>
            <a:r>
              <a:rPr b="0" lang="fr-FR" sz="1600" spc="-1" strike="noStrike">
                <a:solidFill>
                  <a:srgbClr val="000000"/>
                </a:solidFill>
                <a:latin typeface="Marianne"/>
                <a:ea typeface="DejaVu Sans"/>
              </a:rPr>
              <a:t>/heure pour une pression d’1 bar au moins</a:t>
            </a:r>
            <a:endParaRPr b="0" lang="fr-FR" sz="1600" spc="-1" strike="noStrike">
              <a:latin typeface="Arial"/>
            </a:endParaRPr>
          </a:p>
          <a:p>
            <a:pPr marL="285840" indent="-285480">
              <a:lnSpc>
                <a:spcPct val="100000"/>
              </a:lnSpc>
              <a:buClr>
                <a:srgbClr val="000000"/>
              </a:buClr>
              <a:buFont typeface="Arial"/>
              <a:buChar char="•"/>
            </a:pPr>
            <a:r>
              <a:rPr b="0" lang="fr-FR" sz="1600" spc="-1" strike="noStrike">
                <a:solidFill>
                  <a:srgbClr val="000000"/>
                </a:solidFill>
                <a:latin typeface="Marianne"/>
                <a:ea typeface="DejaVu Sans"/>
              </a:rPr>
              <a:t>Tous les points d’eau doivent être dégagés, signalés et accessibles aux engins situés au maximum à 200 mètres de l’emplacement le plus éloigné</a:t>
            </a:r>
            <a:endParaRPr b="0" lang="fr-FR" sz="1600" spc="-1" strike="noStrike">
              <a:latin typeface="Arial"/>
            </a:endParaRPr>
          </a:p>
          <a:p>
            <a:pPr>
              <a:lnSpc>
                <a:spcPct val="100000"/>
              </a:lnSpc>
              <a:buNone/>
            </a:pPr>
            <a:r>
              <a:rPr b="0" lang="fr-FR" sz="1600" spc="-1" strike="noStrike">
                <a:solidFill>
                  <a:srgbClr val="000000"/>
                </a:solidFill>
                <a:latin typeface="Marianne"/>
                <a:ea typeface="DejaVu Sans"/>
              </a:rPr>
              <a:t>En complément des dispositions applicables à tous les campings, les </a:t>
            </a:r>
            <a:r>
              <a:rPr b="1" lang="fr-FR" sz="1600" spc="-1" strike="noStrike">
                <a:solidFill>
                  <a:srgbClr val="000000"/>
                </a:solidFill>
                <a:latin typeface="Marianne"/>
                <a:ea typeface="DejaVu Sans"/>
              </a:rPr>
              <a:t>réserves d’eau</a:t>
            </a:r>
            <a:r>
              <a:rPr b="0" lang="fr-FR" sz="1600" spc="-1" strike="noStrike">
                <a:solidFill>
                  <a:srgbClr val="000000"/>
                </a:solidFill>
                <a:latin typeface="Marianne"/>
                <a:ea typeface="DejaVu Sans"/>
              </a:rPr>
              <a:t> </a:t>
            </a:r>
            <a:r>
              <a:rPr b="1" lang="fr-FR" sz="1600" spc="-1" strike="noStrike">
                <a:solidFill>
                  <a:srgbClr val="000000"/>
                </a:solidFill>
                <a:latin typeface="Marianne"/>
                <a:ea typeface="DejaVu Sans"/>
              </a:rPr>
              <a:t>minimales (citernes souples ou bâches à eau)</a:t>
            </a:r>
            <a:r>
              <a:rPr b="0" lang="fr-FR" sz="1600" spc="-1" strike="noStrike">
                <a:solidFill>
                  <a:srgbClr val="000000"/>
                </a:solidFill>
                <a:latin typeface="Marianne"/>
                <a:ea typeface="DejaVu Sans"/>
              </a:rPr>
              <a:t> pour les campings exposés au risque feux de forêts sont conditionnées par le nombre d’emplacements : </a:t>
            </a:r>
            <a:endParaRPr b="0" lang="fr-FR" sz="1600" spc="-1" strike="noStrike">
              <a:latin typeface="Arial"/>
            </a:endParaRPr>
          </a:p>
          <a:p>
            <a:pPr>
              <a:lnSpc>
                <a:spcPct val="100000"/>
              </a:lnSpc>
              <a:buNone/>
            </a:pPr>
            <a:r>
              <a:rPr b="0" lang="fr-FR" sz="1600" spc="-1" strike="noStrike">
                <a:solidFill>
                  <a:srgbClr val="000000"/>
                </a:solidFill>
                <a:latin typeface="Yu Mincho Light"/>
                <a:ea typeface="DejaVu Sans"/>
              </a:rPr>
              <a:t>- </a:t>
            </a:r>
            <a:r>
              <a:rPr b="0" lang="fr-FR" sz="1600" spc="-1" strike="noStrike">
                <a:solidFill>
                  <a:srgbClr val="000000"/>
                </a:solidFill>
                <a:latin typeface="Marianne"/>
                <a:ea typeface="DejaVu Sans"/>
              </a:rPr>
              <a:t>terrains &lt; 50 emplacements : réserve d’eau minimale de 60 m</a:t>
            </a:r>
            <a:r>
              <a:rPr b="0" lang="fr-FR" sz="800" spc="-1" strike="noStrike">
                <a:solidFill>
                  <a:srgbClr val="000000"/>
                </a:solidFill>
                <a:latin typeface="Marianne"/>
                <a:ea typeface="DejaVu Sans"/>
              </a:rPr>
              <a:t>3 </a:t>
            </a:r>
            <a:endParaRPr b="0" lang="fr-FR" sz="800" spc="-1" strike="noStrike">
              <a:latin typeface="Arial"/>
            </a:endParaRPr>
          </a:p>
          <a:p>
            <a:pPr>
              <a:lnSpc>
                <a:spcPct val="100000"/>
              </a:lnSpc>
              <a:buNone/>
            </a:pPr>
            <a:r>
              <a:rPr b="0" lang="fr-FR" sz="1600" spc="-1" strike="noStrike">
                <a:solidFill>
                  <a:srgbClr val="000000"/>
                </a:solidFill>
                <a:latin typeface="Yu Mincho Light"/>
                <a:ea typeface="DejaVu Sans"/>
              </a:rPr>
              <a:t>- </a:t>
            </a:r>
            <a:r>
              <a:rPr b="0" lang="fr-FR" sz="1600" spc="-1" strike="noStrike">
                <a:solidFill>
                  <a:srgbClr val="000000"/>
                </a:solidFill>
                <a:latin typeface="Marianne"/>
                <a:ea typeface="DejaVu Sans"/>
              </a:rPr>
              <a:t>terrains entre 50 et 200 emplacements : réserve d’eau minimale de 120 m</a:t>
            </a:r>
            <a:r>
              <a:rPr b="0" lang="fr-FR" sz="800" spc="-1" strike="noStrike">
                <a:solidFill>
                  <a:srgbClr val="000000"/>
                </a:solidFill>
                <a:latin typeface="Marianne"/>
                <a:ea typeface="DejaVu Sans"/>
              </a:rPr>
              <a:t>3 </a:t>
            </a:r>
            <a:endParaRPr b="0" lang="fr-FR" sz="800" spc="-1" strike="noStrike">
              <a:latin typeface="Arial"/>
            </a:endParaRPr>
          </a:p>
          <a:p>
            <a:pPr>
              <a:lnSpc>
                <a:spcPct val="100000"/>
              </a:lnSpc>
              <a:buNone/>
            </a:pPr>
            <a:r>
              <a:rPr b="0" lang="fr-FR" sz="1600" spc="-1" strike="noStrike">
                <a:solidFill>
                  <a:srgbClr val="000000"/>
                </a:solidFill>
                <a:latin typeface="Yu Mincho Light"/>
                <a:ea typeface="DejaVu Sans"/>
              </a:rPr>
              <a:t>- </a:t>
            </a:r>
            <a:r>
              <a:rPr b="0" lang="fr-FR" sz="1600" spc="-1" strike="noStrike">
                <a:solidFill>
                  <a:srgbClr val="000000"/>
                </a:solidFill>
                <a:latin typeface="Marianne"/>
                <a:ea typeface="DejaVu Sans"/>
              </a:rPr>
              <a:t>terrains &gt; 200 emplacements : réserve d’eau minimale de 240 m</a:t>
            </a:r>
            <a:r>
              <a:rPr b="0" lang="fr-FR" sz="800" spc="-1" strike="noStrike">
                <a:solidFill>
                  <a:srgbClr val="000000"/>
                </a:solidFill>
                <a:latin typeface="Marianne"/>
                <a:ea typeface="DejaVu Sans"/>
              </a:rPr>
              <a:t>3</a:t>
            </a:r>
            <a:endParaRPr b="0" lang="fr-FR" sz="800" spc="-1" strike="noStrike">
              <a:latin typeface="Arial"/>
            </a:endParaRPr>
          </a:p>
          <a:p>
            <a:pPr>
              <a:lnSpc>
                <a:spcPct val="100000"/>
              </a:lnSpc>
              <a:buNone/>
            </a:pPr>
            <a:endParaRPr b="0" lang="fr-FR" sz="800" spc="-1" strike="noStrike">
              <a:latin typeface="Arial"/>
            </a:endParaRPr>
          </a:p>
        </p:txBody>
      </p:sp>
      <p:pic>
        <p:nvPicPr>
          <p:cNvPr id="259" name="Image 3" descr=""/>
          <p:cNvPicPr/>
          <p:nvPr/>
        </p:nvPicPr>
        <p:blipFill>
          <a:blip r:embed="rId4"/>
          <a:stretch/>
        </p:blipFill>
        <p:spPr>
          <a:xfrm>
            <a:off x="8886960" y="1155600"/>
            <a:ext cx="1566000" cy="1620000"/>
          </a:xfrm>
          <a:prstGeom prst="rect">
            <a:avLst/>
          </a:prstGeom>
          <a:ln w="0">
            <a:solidFill>
              <a:srgbClr val="000000"/>
            </a:solidFill>
          </a:ln>
        </p:spPr>
      </p:pic>
      <p:pic>
        <p:nvPicPr>
          <p:cNvPr id="260" name="Image 4" descr=""/>
          <p:cNvPicPr/>
          <p:nvPr/>
        </p:nvPicPr>
        <p:blipFill>
          <a:blip r:embed="rId5"/>
          <a:stretch/>
        </p:blipFill>
        <p:spPr>
          <a:xfrm>
            <a:off x="7980480" y="2470320"/>
            <a:ext cx="1262520" cy="1262520"/>
          </a:xfrm>
          <a:prstGeom prst="rect">
            <a:avLst/>
          </a:prstGeom>
          <a:ln w="0">
            <a:solidFill>
              <a:srgbClr val="000000"/>
            </a:solidFill>
          </a:ln>
        </p:spPr>
      </p:pic>
      <p:pic>
        <p:nvPicPr>
          <p:cNvPr id="261" name="Image 7" descr=""/>
          <p:cNvPicPr/>
          <p:nvPr/>
        </p:nvPicPr>
        <p:blipFill>
          <a:blip r:embed="rId6"/>
          <a:stretch/>
        </p:blipFill>
        <p:spPr>
          <a:xfrm>
            <a:off x="8195040" y="5400000"/>
            <a:ext cx="2332440" cy="1856160"/>
          </a:xfrm>
          <a:prstGeom prst="rect">
            <a:avLst/>
          </a:prstGeom>
          <a:ln w="0">
            <a:solidFill>
              <a:srgbClr val="000000"/>
            </a:solidFill>
          </a:ln>
        </p:spPr>
      </p:pic>
      <p:pic>
        <p:nvPicPr>
          <p:cNvPr id="262" name="Image 8" descr=""/>
          <p:cNvPicPr/>
          <p:nvPr/>
        </p:nvPicPr>
        <p:blipFill>
          <a:blip r:embed="rId7"/>
          <a:stretch/>
        </p:blipFill>
        <p:spPr>
          <a:xfrm>
            <a:off x="9350280" y="3858840"/>
            <a:ext cx="1262520" cy="1262520"/>
          </a:xfrm>
          <a:prstGeom prst="rect">
            <a:avLst/>
          </a:prstGeom>
          <a:ln w="0">
            <a:solidFill>
              <a:srgbClr val="000000"/>
            </a:solidFill>
          </a:ln>
        </p:spPr>
      </p:pic>
      <p:pic>
        <p:nvPicPr>
          <p:cNvPr id="263" name="Image 9" descr=""/>
          <p:cNvPicPr/>
          <p:nvPr/>
        </p:nvPicPr>
        <p:blipFill>
          <a:blip r:embed="rId8"/>
          <a:stretch/>
        </p:blipFill>
        <p:spPr>
          <a:xfrm>
            <a:off x="8306280" y="4020840"/>
            <a:ext cx="1262520" cy="1262520"/>
          </a:xfrm>
          <a:prstGeom prst="rect">
            <a:avLst/>
          </a:prstGeom>
          <a:ln w="0">
            <a:solidFill>
              <a:srgbClr val="000000"/>
            </a:solid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55D77E38318C4C817410B0DCCDF5BE" ma:contentTypeVersion="4" ma:contentTypeDescription="Crée un document." ma:contentTypeScope="" ma:versionID="ead67225c669eceedfacbcae8ba42e44">
  <xsd:schema xmlns:xsd="http://www.w3.org/2001/XMLSchema" xmlns:xs="http://www.w3.org/2001/XMLSchema" xmlns:p="http://schemas.microsoft.com/office/2006/metadata/properties" xmlns:ns2="570944a7-c62a-47ac-b16e-5dd6eaa925a1" xmlns:ns3="9c780f95-57e4-4e5d-9d0e-129ee9230849" targetNamespace="http://schemas.microsoft.com/office/2006/metadata/properties" ma:root="true" ma:fieldsID="ea5acdc585be0d7fb7af7b778863825b" ns2:_="" ns3:_="">
    <xsd:import namespace="570944a7-c62a-47ac-b16e-5dd6eaa925a1"/>
    <xsd:import namespace="9c780f95-57e4-4e5d-9d0e-129ee92308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44a7-c62a-47ac-b16e-5dd6eaa925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780f95-57e4-4e5d-9d0e-129ee9230849"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c780f95-57e4-4e5d-9d0e-129ee9230849">
      <UserInfo>
        <DisplayName>Alexandre TRANI</DisplayName>
        <AccountId>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B822A6-BC71-41DF-A37F-08FA3B55CD31}">
  <ds:schemaRefs>
    <ds:schemaRef ds:uri="570944a7-c62a-47ac-b16e-5dd6eaa925a1"/>
    <ds:schemaRef ds:uri="9c780f95-57e4-4e5d-9d0e-129ee92308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16DF30-FC46-4883-ADF4-48BC4E9493EA}">
  <ds:schemaRefs>
    <ds:schemaRef ds:uri="http://schemas.microsoft.com/office/2006/metadata/properties"/>
    <ds:schemaRef ds:uri="9c780f95-57e4-4e5d-9d0e-129ee9230849"/>
    <ds:schemaRef ds:uri="570944a7-c62a-47ac-b16e-5dd6eaa925a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customXml/itemProps3.xml><?xml version="1.0" encoding="utf-8"?>
<ds:datastoreItem xmlns:ds="http://schemas.openxmlformats.org/officeDocument/2006/customXml" ds:itemID="{436E1E3D-5A97-4354-AE96-0D8A2D7C08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 Tie</Template>
  <TotalTime>2780</TotalTime>
  <Application>LibreOffice/7.3.7.2.M4$Windows_X86_64 LibreOffice_project/527cb563abf888fee92f6078b4bfb61fd86b64d9</Application>
  <AppVersion>15.0000</AppVersion>
  <Words>1415</Words>
  <Paragraphs>127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ALAIN CORTES</dc:creator>
  <dc:description/>
  <dc:language>fr-FR</dc:language>
  <cp:lastModifiedBy/>
  <cp:lastPrinted>2023-12-04T14:02:55Z</cp:lastPrinted>
  <dcterms:modified xsi:type="dcterms:W3CDTF">2023-12-04T14:01:18Z</dcterms:modified>
  <cp:revision>57</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0x010100B855D77E38318C4C817410B0DCCDF5BE</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15</vt:i4>
  </property>
  <property fmtid="{D5CDD505-2E9C-101B-9397-08002B2CF9AE}" pid="8" name="PresentationFormat">
    <vt:lpwstr>Personnalisé</vt:lpwstr>
  </property>
  <property fmtid="{D5CDD505-2E9C-101B-9397-08002B2CF9AE}" pid="9" name="ScaleCrop">
    <vt:bool>0</vt:bool>
  </property>
  <property fmtid="{D5CDD505-2E9C-101B-9397-08002B2CF9AE}" pid="10" name="ShareDoc">
    <vt:bool>0</vt:bool>
  </property>
  <property fmtid="{D5CDD505-2E9C-101B-9397-08002B2CF9AE}" pid="11" name="Slides">
    <vt:i4>15</vt:i4>
  </property>
</Properties>
</file>